
<file path=[Content_Types].xml><?xml version="1.0" encoding="utf-8"?>
<Types xmlns="http://schemas.openxmlformats.org/package/2006/content-types">
  <Default Extension="emf" ContentType="image/x-emf"/>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 id="2147483691" r:id="rId2"/>
    <p:sldMasterId id="2147483670" r:id="rId3"/>
  </p:sldMasterIdLst>
  <p:notesMasterIdLst>
    <p:notesMasterId r:id="rId62"/>
  </p:notesMasterIdLst>
  <p:handoutMasterIdLst>
    <p:handoutMasterId r:id="rId63"/>
  </p:handoutMasterIdLst>
  <p:sldIdLst>
    <p:sldId id="256" r:id="rId4"/>
    <p:sldId id="257" r:id="rId5"/>
    <p:sldId id="259" r:id="rId6"/>
    <p:sldId id="260" r:id="rId7"/>
    <p:sldId id="311" r:id="rId8"/>
    <p:sldId id="262" r:id="rId9"/>
    <p:sldId id="264" r:id="rId10"/>
    <p:sldId id="333" r:id="rId11"/>
    <p:sldId id="332" r:id="rId12"/>
    <p:sldId id="339" r:id="rId13"/>
    <p:sldId id="269" r:id="rId14"/>
    <p:sldId id="270" r:id="rId15"/>
    <p:sldId id="348" r:id="rId16"/>
    <p:sldId id="272" r:id="rId17"/>
    <p:sldId id="273" r:id="rId18"/>
    <p:sldId id="351" r:id="rId19"/>
    <p:sldId id="274" r:id="rId20"/>
    <p:sldId id="334" r:id="rId21"/>
    <p:sldId id="276" r:id="rId22"/>
    <p:sldId id="277" r:id="rId23"/>
    <p:sldId id="278" r:id="rId24"/>
    <p:sldId id="279" r:id="rId25"/>
    <p:sldId id="280" r:id="rId26"/>
    <p:sldId id="281" r:id="rId27"/>
    <p:sldId id="282" r:id="rId28"/>
    <p:sldId id="335" r:id="rId29"/>
    <p:sldId id="341" r:id="rId30"/>
    <p:sldId id="343" r:id="rId31"/>
    <p:sldId id="347" r:id="rId32"/>
    <p:sldId id="349" r:id="rId33"/>
    <p:sldId id="342" r:id="rId34"/>
    <p:sldId id="345" r:id="rId35"/>
    <p:sldId id="346" r:id="rId36"/>
    <p:sldId id="350" r:id="rId37"/>
    <p:sldId id="318" r:id="rId38"/>
    <p:sldId id="336" r:id="rId39"/>
    <p:sldId id="337" r:id="rId40"/>
    <p:sldId id="338" r:id="rId41"/>
    <p:sldId id="286" r:id="rId42"/>
    <p:sldId id="287" r:id="rId43"/>
    <p:sldId id="288" r:id="rId44"/>
    <p:sldId id="289" r:id="rId45"/>
    <p:sldId id="319" r:id="rId46"/>
    <p:sldId id="291" r:id="rId47"/>
    <p:sldId id="320" r:id="rId48"/>
    <p:sldId id="293" r:id="rId49"/>
    <p:sldId id="294" r:id="rId50"/>
    <p:sldId id="321" r:id="rId51"/>
    <p:sldId id="323" r:id="rId52"/>
    <p:sldId id="324" r:id="rId53"/>
    <p:sldId id="325" r:id="rId54"/>
    <p:sldId id="322" r:id="rId55"/>
    <p:sldId id="326" r:id="rId56"/>
    <p:sldId id="298" r:id="rId57"/>
    <p:sldId id="327" r:id="rId58"/>
    <p:sldId id="328" r:id="rId59"/>
    <p:sldId id="303" r:id="rId60"/>
    <p:sldId id="330" r:id="rId61"/>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 uri="{2D200454-40CA-4A62-9FC3-DE9A4176ACB9}">
      <p15:notes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r:id="rId65" roundtripDataSignature="AMtx7mi7pllHGLa0r8Lkb3Hl8vWnwso/Bw=="/>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Office User" initials="Office"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2060"/>
    <a:srgbClr val="4E55F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8683"/>
    <p:restoredTop sz="73434"/>
  </p:normalViewPr>
  <p:slideViewPr>
    <p:cSldViewPr snapToGrid="0" snapToObjects="1">
      <p:cViewPr varScale="1">
        <p:scale>
          <a:sx n="146" d="100"/>
          <a:sy n="146" d="100"/>
        </p:scale>
        <p:origin x="664" y="168"/>
      </p:cViewPr>
      <p:guideLst>
        <p:guide orient="horz" pos="1620"/>
        <p:guide pos="2880"/>
      </p:guideLst>
    </p:cSldViewPr>
  </p:slideViewPr>
  <p:outlineViewPr>
    <p:cViewPr>
      <p:scale>
        <a:sx n="33" d="100"/>
        <a:sy n="33" d="100"/>
      </p:scale>
      <p:origin x="0" y="-1728"/>
    </p:cViewPr>
  </p:outlineViewPr>
  <p:notesTextViewPr>
    <p:cViewPr>
      <p:scale>
        <a:sx n="125" d="100"/>
        <a:sy n="125" d="100"/>
      </p:scale>
      <p:origin x="0" y="0"/>
    </p:cViewPr>
  </p:notesTextViewPr>
  <p:sorterViewPr>
    <p:cViewPr>
      <p:scale>
        <a:sx n="66" d="100"/>
        <a:sy n="66" d="100"/>
      </p:scale>
      <p:origin x="0" y="0"/>
    </p:cViewPr>
  </p:sorterViewPr>
  <p:notesViewPr>
    <p:cSldViewPr snapToGrid="0" snapToObjects="1">
      <p:cViewPr>
        <p:scale>
          <a:sx n="87" d="100"/>
          <a:sy n="87" d="100"/>
        </p:scale>
        <p:origin x="4544" y="544"/>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handoutMaster" Target="handoutMasters/handoutMaster1.xml"/><Relationship Id="rId68" Type="http://schemas.openxmlformats.org/officeDocument/2006/relationships/viewProps" Target="viewProp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commentAuthors" Target="commentAuthors.xml"/><Relationship Id="rId5" Type="http://schemas.openxmlformats.org/officeDocument/2006/relationships/slide" Target="slides/slide2.xml"/><Relationship Id="rId61" Type="http://schemas.openxmlformats.org/officeDocument/2006/relationships/slide" Target="slides/slide58.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9" Type="http://schemas.openxmlformats.org/officeDocument/2006/relationships/theme" Target="theme/theme1.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presProps" Target="presProps.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notesMaster" Target="notesMasters/notesMaster1.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customschemas.google.com/relationships/presentationmetadata" Target="metadata"/><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9317"/>
          </a:xfrm>
          <a:prstGeom prst="rect">
            <a:avLst/>
          </a:prstGeom>
        </p:spPr>
        <p:txBody>
          <a:bodyPr vert="horz" lIns="91440" tIns="45720" rIns="91440" bIns="45720" rtlCol="0"/>
          <a:lstStyle>
            <a:lvl1pPr algn="l">
              <a:defRPr sz="1200"/>
            </a:lvl1pPr>
          </a:lstStyle>
          <a:p>
            <a:endParaRPr lang="en-US" dirty="0">
              <a:latin typeface="Helvetica Neue Light" charset="0"/>
              <a:ea typeface="Helvetica Neue Light" charset="0"/>
              <a:cs typeface="Helvetica Neue Light" charset="0"/>
            </a:endParaRPr>
          </a:p>
        </p:txBody>
      </p:sp>
      <p:sp>
        <p:nvSpPr>
          <p:cNvPr id="3" name="Date Placeholder 2"/>
          <p:cNvSpPr>
            <a:spLocks noGrp="1"/>
          </p:cNvSpPr>
          <p:nvPr>
            <p:ph type="dt" sz="quarter" idx="1"/>
          </p:nvPr>
        </p:nvSpPr>
        <p:spPr>
          <a:xfrm>
            <a:off x="3885010" y="0"/>
            <a:ext cx="2971800" cy="459317"/>
          </a:xfrm>
          <a:prstGeom prst="rect">
            <a:avLst/>
          </a:prstGeom>
        </p:spPr>
        <p:txBody>
          <a:bodyPr vert="horz" lIns="91440" tIns="45720" rIns="91440" bIns="45720" rtlCol="0"/>
          <a:lstStyle>
            <a:lvl1pPr algn="r">
              <a:defRPr sz="1200"/>
            </a:lvl1pPr>
          </a:lstStyle>
          <a:p>
            <a:fld id="{E90D44CE-3290-674F-9872-6975D357A322}" type="datetimeFigureOut">
              <a:rPr lang="en-US" smtClean="0">
                <a:latin typeface="Helvetica Neue Light" charset="0"/>
                <a:ea typeface="Helvetica Neue Light" charset="0"/>
                <a:cs typeface="Helvetica Neue Light" charset="0"/>
              </a:rPr>
              <a:t>12/7/20</a:t>
            </a:fld>
            <a:endParaRPr lang="en-US" dirty="0">
              <a:latin typeface="Helvetica Neue Light" charset="0"/>
              <a:ea typeface="Helvetica Neue Light" charset="0"/>
              <a:cs typeface="Helvetica Neue Light" charset="0"/>
            </a:endParaRPr>
          </a:p>
        </p:txBody>
      </p:sp>
      <p:sp>
        <p:nvSpPr>
          <p:cNvPr id="4" name="Footer Placeholder 3"/>
          <p:cNvSpPr>
            <a:spLocks noGrp="1"/>
          </p:cNvSpPr>
          <p:nvPr>
            <p:ph type="ftr" sz="quarter" idx="2"/>
          </p:nvPr>
        </p:nvSpPr>
        <p:spPr>
          <a:xfrm>
            <a:off x="0" y="8684686"/>
            <a:ext cx="2971800" cy="459316"/>
          </a:xfrm>
          <a:prstGeom prst="rect">
            <a:avLst/>
          </a:prstGeom>
        </p:spPr>
        <p:txBody>
          <a:bodyPr vert="horz" lIns="91440" tIns="45720" rIns="91440" bIns="45720" rtlCol="0" anchor="b"/>
          <a:lstStyle>
            <a:lvl1pPr algn="l">
              <a:defRPr sz="1200"/>
            </a:lvl1pPr>
          </a:lstStyle>
          <a:p>
            <a:r>
              <a:rPr lang="en-US">
                <a:latin typeface="Helvetica Neue Light" charset="0"/>
                <a:ea typeface="Helvetica Neue Light" charset="0"/>
                <a:cs typeface="Helvetica Neue Light" charset="0"/>
              </a:rPr>
              <a:t>© COPYRIGHT 2019 THOUGHTSPOT, INC.</a:t>
            </a:r>
            <a:endParaRPr lang="en-US" dirty="0">
              <a:latin typeface="Helvetica Neue Light" charset="0"/>
              <a:ea typeface="Helvetica Neue Light" charset="0"/>
              <a:cs typeface="Helvetica Neue Light" charset="0"/>
            </a:endParaRPr>
          </a:p>
        </p:txBody>
      </p:sp>
      <p:sp>
        <p:nvSpPr>
          <p:cNvPr id="5" name="Slide Number Placeholder 4"/>
          <p:cNvSpPr>
            <a:spLocks noGrp="1"/>
          </p:cNvSpPr>
          <p:nvPr>
            <p:ph type="sldNum" sz="quarter" idx="3"/>
          </p:nvPr>
        </p:nvSpPr>
        <p:spPr>
          <a:xfrm>
            <a:off x="3885010" y="8684686"/>
            <a:ext cx="2971800" cy="459316"/>
          </a:xfrm>
          <a:prstGeom prst="rect">
            <a:avLst/>
          </a:prstGeom>
        </p:spPr>
        <p:txBody>
          <a:bodyPr vert="horz" lIns="91440" tIns="45720" rIns="91440" bIns="45720" rtlCol="0" anchor="b"/>
          <a:lstStyle>
            <a:lvl1pPr algn="r">
              <a:defRPr sz="1200"/>
            </a:lvl1pPr>
          </a:lstStyle>
          <a:p>
            <a:fld id="{84A49E9A-5B31-F044-9073-C4FEE61BC5FA}" type="slidenum">
              <a:rPr lang="en-US" smtClean="0">
                <a:latin typeface="Helvetica Neue Light" charset="0"/>
                <a:ea typeface="Helvetica Neue Light" charset="0"/>
                <a:cs typeface="Helvetica Neue Light" charset="0"/>
              </a:rPr>
              <a:t>‹#›</a:t>
            </a:fld>
            <a:endParaRPr lang="en-US" dirty="0">
              <a:latin typeface="Helvetica Neue Light" charset="0"/>
              <a:ea typeface="Helvetica Neue Light" charset="0"/>
              <a:cs typeface="Helvetica Neue Light" charset="0"/>
            </a:endParaRPr>
          </a:p>
        </p:txBody>
      </p:sp>
    </p:spTree>
    <p:extLst>
      <p:ext uri="{BB962C8B-B14F-4D97-AF65-F5344CB8AC3E}">
        <p14:creationId xmlns:p14="http://schemas.microsoft.com/office/powerpoint/2010/main" val="29903871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400"/>
              <a:buFont typeface="Arial"/>
              <a:buChar char="●"/>
              <a:defRPr sz="1200" b="0" i="0" u="none" strike="noStrike" cap="none">
                <a:solidFill>
                  <a:schemeClr val="dk1"/>
                </a:solidFill>
                <a:latin typeface="Helvetica Neue Light" charset="0"/>
                <a:ea typeface="Helvetica Neue Light" charset="0"/>
                <a:cs typeface="Helvetica Neue Light" charset="0"/>
                <a:sym typeface="Calibri"/>
              </a:defRPr>
            </a:lvl1pPr>
            <a:lvl2pPr marR="0" lvl="1" algn="l" rtl="0">
              <a:lnSpc>
                <a:spcPct val="100000"/>
              </a:lnSpc>
              <a:spcBef>
                <a:spcPts val="0"/>
              </a:spcBef>
              <a:spcAft>
                <a:spcPts val="0"/>
              </a:spcAft>
              <a:buClr>
                <a:srgbClr val="000000"/>
              </a:buClr>
              <a:buSzPts val="1400"/>
              <a:buFont typeface="Arial"/>
              <a:buChar char="○"/>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Char char="■"/>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Char char="●"/>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Char char="○"/>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Char char="■"/>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Char char="●"/>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Char char="○"/>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Char char="■"/>
              <a:defRPr sz="1800" b="0" i="0" u="none" strike="noStrike" cap="none">
                <a:solidFill>
                  <a:schemeClr val="dk1"/>
                </a:solidFill>
                <a:latin typeface="Calibri"/>
                <a:ea typeface="Calibri"/>
                <a:cs typeface="Calibri"/>
                <a:sym typeface="Calibri"/>
              </a:defRPr>
            </a:lvl9pPr>
          </a:lstStyle>
          <a:p>
            <a:endParaRPr lang="en-US" dirty="0"/>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91425" rIns="91425" bIns="91425" anchor="t" anchorCtr="0">
            <a:noAutofit/>
          </a:bodyPr>
          <a:lstStyle>
            <a:lvl1pPr marR="0" lvl="0" algn="r" rtl="0">
              <a:lnSpc>
                <a:spcPct val="100000"/>
              </a:lnSpc>
              <a:spcBef>
                <a:spcPts val="0"/>
              </a:spcBef>
              <a:spcAft>
                <a:spcPts val="0"/>
              </a:spcAft>
              <a:buClr>
                <a:srgbClr val="000000"/>
              </a:buClr>
              <a:buSzPts val="1400"/>
              <a:buFont typeface="Arial"/>
              <a:buChar char="●"/>
              <a:defRPr sz="1200" b="0" i="0" u="none" strike="noStrike" cap="none">
                <a:solidFill>
                  <a:schemeClr val="dk1"/>
                </a:solidFill>
                <a:latin typeface="Helvetica Neue Light" charset="0"/>
                <a:ea typeface="Helvetica Neue Light" charset="0"/>
                <a:cs typeface="Helvetica Neue Light" charset="0"/>
                <a:sym typeface="Calibri"/>
              </a:defRPr>
            </a:lvl1pPr>
            <a:lvl2pPr marR="0" lvl="1" algn="l" rtl="0">
              <a:lnSpc>
                <a:spcPct val="100000"/>
              </a:lnSpc>
              <a:spcBef>
                <a:spcPts val="0"/>
              </a:spcBef>
              <a:spcAft>
                <a:spcPts val="0"/>
              </a:spcAft>
              <a:buClr>
                <a:srgbClr val="000000"/>
              </a:buClr>
              <a:buSzPts val="1400"/>
              <a:buFont typeface="Arial"/>
              <a:buChar char="○"/>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Char char="■"/>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Char char="●"/>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Char char="○"/>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Char char="■"/>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Char char="●"/>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Char char="○"/>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Char char="■"/>
              <a:defRPr sz="1800" b="0" i="0" u="none" strike="noStrike" cap="none">
                <a:solidFill>
                  <a:schemeClr val="dk1"/>
                </a:solidFill>
                <a:latin typeface="Calibri"/>
                <a:ea typeface="Calibri"/>
                <a:cs typeface="Calibri"/>
                <a:sym typeface="Calibri"/>
              </a:defRPr>
            </a:lvl9pPr>
          </a:lstStyle>
          <a:p>
            <a:endParaRPr lang="en-US" dirty="0"/>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00000"/>
              </a:lnSpc>
              <a:spcBef>
                <a:spcPts val="0"/>
              </a:spcBef>
              <a:spcAft>
                <a:spcPts val="0"/>
              </a:spcAft>
              <a:buClr>
                <a:srgbClr val="000000"/>
              </a:buClr>
              <a:buSzPts val="1400"/>
              <a:buFont typeface="Arial"/>
              <a:buChar char="●"/>
              <a:defRPr sz="1200" b="0" i="0" u="none" strike="noStrike" cap="none">
                <a:solidFill>
                  <a:schemeClr val="dk1"/>
                </a:solidFill>
                <a:latin typeface="Calibri"/>
                <a:ea typeface="Calibri"/>
                <a:cs typeface="Calibri"/>
                <a:sym typeface="Calibri"/>
              </a:defRPr>
            </a:lvl1pPr>
            <a:lvl2pPr marL="914400" marR="0" lvl="1" indent="-317500" algn="l" rtl="0">
              <a:lnSpc>
                <a:spcPct val="100000"/>
              </a:lnSpc>
              <a:spcBef>
                <a:spcPts val="0"/>
              </a:spcBef>
              <a:spcAft>
                <a:spcPts val="0"/>
              </a:spcAft>
              <a:buClr>
                <a:srgbClr val="000000"/>
              </a:buClr>
              <a:buSzPts val="1400"/>
              <a:buFont typeface="Arial"/>
              <a:buChar char="○"/>
              <a:defRPr sz="1200" b="0" i="0" u="none" strike="noStrike" cap="none">
                <a:solidFill>
                  <a:schemeClr val="dk1"/>
                </a:solidFill>
                <a:latin typeface="Calibri"/>
                <a:ea typeface="Calibri"/>
                <a:cs typeface="Calibri"/>
                <a:sym typeface="Calibri"/>
              </a:defRPr>
            </a:lvl2pPr>
            <a:lvl3pPr marL="1371600" marR="0" lvl="2" indent="-317500" algn="l" rtl="0">
              <a:lnSpc>
                <a:spcPct val="100000"/>
              </a:lnSpc>
              <a:spcBef>
                <a:spcPts val="0"/>
              </a:spcBef>
              <a:spcAft>
                <a:spcPts val="0"/>
              </a:spcAft>
              <a:buClr>
                <a:srgbClr val="000000"/>
              </a:buClr>
              <a:buSzPts val="1400"/>
              <a:buFont typeface="Arial"/>
              <a:buChar char="■"/>
              <a:defRPr sz="1200" b="0" i="0" u="none" strike="noStrike" cap="none">
                <a:solidFill>
                  <a:schemeClr val="dk1"/>
                </a:solidFill>
                <a:latin typeface="Calibri"/>
                <a:ea typeface="Calibri"/>
                <a:cs typeface="Calibri"/>
                <a:sym typeface="Calibri"/>
              </a:defRPr>
            </a:lvl3pPr>
            <a:lvl4pPr marL="1828800" marR="0" lvl="3" indent="-317500" algn="l" rtl="0">
              <a:lnSpc>
                <a:spcPct val="100000"/>
              </a:lnSpc>
              <a:spcBef>
                <a:spcPts val="0"/>
              </a:spcBef>
              <a:spcAft>
                <a:spcPts val="0"/>
              </a:spcAft>
              <a:buClr>
                <a:srgbClr val="000000"/>
              </a:buClr>
              <a:buSzPts val="1400"/>
              <a:buFont typeface="Arial"/>
              <a:buChar char="●"/>
              <a:defRPr sz="1200" b="0" i="0" u="none" strike="noStrike" cap="none">
                <a:solidFill>
                  <a:schemeClr val="dk1"/>
                </a:solidFill>
                <a:latin typeface="Calibri"/>
                <a:ea typeface="Calibri"/>
                <a:cs typeface="Calibri"/>
                <a:sym typeface="Calibri"/>
              </a:defRPr>
            </a:lvl4pPr>
            <a:lvl5pPr marL="2286000" marR="0" lvl="4" indent="-317500" algn="l" rtl="0">
              <a:lnSpc>
                <a:spcPct val="100000"/>
              </a:lnSpc>
              <a:spcBef>
                <a:spcPts val="0"/>
              </a:spcBef>
              <a:spcAft>
                <a:spcPts val="0"/>
              </a:spcAft>
              <a:buClr>
                <a:srgbClr val="000000"/>
              </a:buClr>
              <a:buSzPts val="1400"/>
              <a:buFont typeface="Arial"/>
              <a:buChar char="○"/>
              <a:defRPr sz="1200" b="0" i="0" u="none" strike="noStrike" cap="none">
                <a:solidFill>
                  <a:schemeClr val="dk1"/>
                </a:solidFill>
                <a:latin typeface="Calibri"/>
                <a:ea typeface="Calibri"/>
                <a:cs typeface="Calibri"/>
                <a:sym typeface="Calibri"/>
              </a:defRPr>
            </a:lvl5pPr>
            <a:lvl6pPr marL="2743200" marR="0" lvl="5" indent="-317500" algn="l" rtl="0">
              <a:lnSpc>
                <a:spcPct val="100000"/>
              </a:lnSpc>
              <a:spcBef>
                <a:spcPts val="0"/>
              </a:spcBef>
              <a:spcAft>
                <a:spcPts val="0"/>
              </a:spcAft>
              <a:buClr>
                <a:srgbClr val="000000"/>
              </a:buClr>
              <a:buSzPts val="1400"/>
              <a:buFont typeface="Arial"/>
              <a:buChar char="■"/>
              <a:defRPr sz="1200" b="0" i="0" u="none" strike="noStrike" cap="none">
                <a:solidFill>
                  <a:schemeClr val="dk1"/>
                </a:solidFill>
                <a:latin typeface="Calibri"/>
                <a:ea typeface="Calibri"/>
                <a:cs typeface="Calibri"/>
                <a:sym typeface="Calibri"/>
              </a:defRPr>
            </a:lvl6pPr>
            <a:lvl7pPr marL="3200400" marR="0" lvl="6" indent="-317500" algn="l" rtl="0">
              <a:lnSpc>
                <a:spcPct val="100000"/>
              </a:lnSpc>
              <a:spcBef>
                <a:spcPts val="0"/>
              </a:spcBef>
              <a:spcAft>
                <a:spcPts val="0"/>
              </a:spcAft>
              <a:buClr>
                <a:srgbClr val="000000"/>
              </a:buClr>
              <a:buSzPts val="1400"/>
              <a:buFont typeface="Arial"/>
              <a:buChar char="●"/>
              <a:defRPr sz="1200" b="0" i="0" u="none" strike="noStrike" cap="none">
                <a:solidFill>
                  <a:schemeClr val="dk1"/>
                </a:solidFill>
                <a:latin typeface="Calibri"/>
                <a:ea typeface="Calibri"/>
                <a:cs typeface="Calibri"/>
                <a:sym typeface="Calibri"/>
              </a:defRPr>
            </a:lvl7pPr>
            <a:lvl8pPr marL="3657600" marR="0" lvl="7" indent="-317500" algn="l" rtl="0">
              <a:lnSpc>
                <a:spcPct val="100000"/>
              </a:lnSpc>
              <a:spcBef>
                <a:spcPts val="0"/>
              </a:spcBef>
              <a:spcAft>
                <a:spcPts val="0"/>
              </a:spcAft>
              <a:buClr>
                <a:srgbClr val="000000"/>
              </a:buClr>
              <a:buSzPts val="1400"/>
              <a:buFont typeface="Arial"/>
              <a:buChar char="○"/>
              <a:defRPr sz="1200" b="0" i="0" u="none" strike="noStrike" cap="none">
                <a:solidFill>
                  <a:schemeClr val="dk1"/>
                </a:solidFill>
                <a:latin typeface="Calibri"/>
                <a:ea typeface="Calibri"/>
                <a:cs typeface="Calibri"/>
                <a:sym typeface="Calibri"/>
              </a:defRPr>
            </a:lvl8pPr>
            <a:lvl9pPr marL="4114800" marR="0" lvl="8" indent="-317500" algn="l" rtl="0">
              <a:lnSpc>
                <a:spcPct val="100000"/>
              </a:lnSpc>
              <a:spcBef>
                <a:spcPts val="0"/>
              </a:spcBef>
              <a:spcAft>
                <a:spcPts val="0"/>
              </a:spcAft>
              <a:buClr>
                <a:srgbClr val="000000"/>
              </a:buClr>
              <a:buSzPts val="1400"/>
              <a:buFont typeface="Arial"/>
              <a:buChar char="■"/>
              <a:defRPr sz="1200" b="0" i="0" u="none" strike="noStrike" cap="none">
                <a:solidFill>
                  <a:schemeClr val="dk1"/>
                </a:solidFill>
                <a:latin typeface="Calibri"/>
                <a:ea typeface="Calibri"/>
                <a:cs typeface="Calibri"/>
                <a:sym typeface="Calibri"/>
              </a:defRPr>
            </a:lvl9pPr>
          </a:lstStyle>
          <a:p>
            <a:endParaRPr dirty="0"/>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91425" rIns="91425" bIns="91425" anchor="b" anchorCtr="0">
            <a:noAutofit/>
          </a:bodyPr>
          <a:lstStyle>
            <a:lvl1pPr marR="0" lvl="0" algn="l" rtl="0">
              <a:lnSpc>
                <a:spcPct val="100000"/>
              </a:lnSpc>
              <a:spcBef>
                <a:spcPts val="0"/>
              </a:spcBef>
              <a:spcAft>
                <a:spcPts val="0"/>
              </a:spcAft>
              <a:buClr>
                <a:srgbClr val="000000"/>
              </a:buClr>
              <a:buSzPts val="1400"/>
              <a:buFont typeface="Arial"/>
              <a:buChar char="●"/>
              <a:defRPr sz="1200" b="0" i="0" u="none" strike="noStrike" cap="none">
                <a:solidFill>
                  <a:schemeClr val="dk1"/>
                </a:solidFill>
                <a:latin typeface="Helvetica Neue Light" charset="0"/>
                <a:ea typeface="Helvetica Neue Light" charset="0"/>
                <a:cs typeface="Helvetica Neue Light" charset="0"/>
                <a:sym typeface="Calibri"/>
              </a:defRPr>
            </a:lvl1pPr>
            <a:lvl2pPr marR="0" lvl="1" algn="l" rtl="0">
              <a:lnSpc>
                <a:spcPct val="100000"/>
              </a:lnSpc>
              <a:spcBef>
                <a:spcPts val="0"/>
              </a:spcBef>
              <a:spcAft>
                <a:spcPts val="0"/>
              </a:spcAft>
              <a:buClr>
                <a:srgbClr val="000000"/>
              </a:buClr>
              <a:buSzPts val="1400"/>
              <a:buFont typeface="Arial"/>
              <a:buChar char="○"/>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Char char="■"/>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Char char="●"/>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Char char="○"/>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Char char="■"/>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Char char="●"/>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Char char="○"/>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Char char="■"/>
              <a:defRPr sz="1800" b="0" i="0" u="none" strike="noStrike" cap="none">
                <a:solidFill>
                  <a:schemeClr val="dk1"/>
                </a:solidFill>
                <a:latin typeface="Calibri"/>
                <a:ea typeface="Calibri"/>
                <a:cs typeface="Calibri"/>
                <a:sym typeface="Calibri"/>
              </a:defRPr>
            </a:lvl9pPr>
          </a:lstStyle>
          <a:p>
            <a:r>
              <a:rPr lang="en-US"/>
              <a:t>© COPYRIGHT 2019 THOUGHTSPOT, INC.</a:t>
            </a:r>
            <a:endParaRPr lang="en-US" dirty="0"/>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lvl1pPr>
              <a:defRPr b="0" i="0">
                <a:latin typeface="Helvetica Neue Light" charset="0"/>
                <a:ea typeface="Helvetica Neue Light" charset="0"/>
                <a:cs typeface="Helvetica Neue Light" charset="0"/>
              </a:defRPr>
            </a:lvl1pPr>
          </a:lstStyle>
          <a:p>
            <a:pPr algn="r">
              <a:buSzPts val="1200"/>
            </a:pPr>
            <a:fld id="{00000000-1234-1234-1234-123412341234}" type="slidenum">
              <a:rPr lang="uk-UA" sz="1200" smtClean="0">
                <a:solidFill>
                  <a:schemeClr val="dk1"/>
                </a:solidFill>
                <a:sym typeface="Calibri"/>
              </a:rPr>
              <a:pPr algn="r">
                <a:buSzPts val="1200"/>
              </a:pPr>
              <a:t>‹#›</a:t>
            </a:fld>
            <a:endParaRPr lang="uk-UA" sz="1200" dirty="0">
              <a:solidFill>
                <a:schemeClr val="dk1"/>
              </a:solidFill>
              <a:sym typeface="Calibri"/>
            </a:endParaRPr>
          </a:p>
        </p:txBody>
      </p:sp>
    </p:spTree>
  </p:cSld>
  <p:clrMap bg1="lt1" tx1="dk1" bg2="dk2" tx2="lt2" accent1="accent1" accent2="accent2" accent3="accent3" accent4="accent4" accent5="accent5" accent6="accent6" hlink="hlink" folHlink="folHlink"/>
  <p:hf hdr="0" ftr="0" dt="0"/>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Helvetica Neue Light" charset="0"/>
        <a:ea typeface="Helvetica Neue Light" charset="0"/>
        <a:cs typeface="Helvetica Neue Light" charset="0"/>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docs.thoughtspot.com/6.0/reference/keywords.html"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3" Type="http://schemas.openxmlformats.org/officeDocument/2006/relationships/hyperlink" Target="https://docs.thoughtspot.com/6.0/reference/keywords.html" TargetMode="External"/><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2" name="Google Shape;242;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rmAutofit/>
          </a:bodyPr>
          <a:lstStyle/>
          <a:p>
            <a:pPr marL="457200" marR="0" lvl="0" indent="-228600" algn="l" rtl="0">
              <a:lnSpc>
                <a:spcPct val="80000"/>
              </a:lnSpc>
              <a:spcBef>
                <a:spcPts val="0"/>
              </a:spcBef>
              <a:spcAft>
                <a:spcPts val="0"/>
              </a:spcAft>
              <a:buSzPts val="1400"/>
              <a:buNone/>
            </a:pPr>
            <a:endParaRPr sz="570" dirty="0">
              <a:latin typeface="Helvetica Neue Light" charset="0"/>
              <a:ea typeface="Helvetica Neue Light" charset="0"/>
              <a:cs typeface="Helvetica Neue Light" charset="0"/>
            </a:endParaRPr>
          </a:p>
        </p:txBody>
      </p:sp>
      <p:sp>
        <p:nvSpPr>
          <p:cNvPr id="5" name="Slide Number Placeholder 4"/>
          <p:cNvSpPr>
            <a:spLocks noGrp="1"/>
          </p:cNvSpPr>
          <p:nvPr>
            <p:ph type="sldNum" idx="11"/>
          </p:nvPr>
        </p:nvSpPr>
        <p:spPr/>
        <p:txBody>
          <a:bodyPr/>
          <a:lstStyle/>
          <a:p>
            <a:pPr algn="r">
              <a:buSzPts val="1200"/>
            </a:pPr>
            <a:fld id="{00000000-1234-1234-1234-123412341234}" type="slidenum">
              <a:rPr lang="uk-UA" sz="1200" smtClean="0">
                <a:solidFill>
                  <a:schemeClr val="dk1"/>
                </a:solidFill>
                <a:sym typeface="Calibri"/>
              </a:rPr>
              <a:pPr algn="r">
                <a:buSzPts val="1200"/>
              </a:pPr>
              <a:t>1</a:t>
            </a:fld>
            <a:endParaRPr lang="uk-UA" sz="1200" dirty="0">
              <a:solidFill>
                <a:schemeClr val="dk1"/>
              </a:solidFill>
              <a:sym typeface="Calibri"/>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2" name="Google Shape;402;p15:notes"/>
          <p:cNvSpPr txBox="1">
            <a:spLocks noGrp="1"/>
          </p:cNvSpPr>
          <p:nvPr>
            <p:ph type="body" idx="1"/>
          </p:nvPr>
        </p:nvSpPr>
        <p:spPr>
          <a:xfrm>
            <a:off x="685800" y="4342606"/>
            <a:ext cx="5486400" cy="4114800"/>
          </a:xfrm>
          <a:prstGeom prst="rect">
            <a:avLst/>
          </a:prstGeom>
          <a:noFill/>
          <a:ln>
            <a:noFill/>
          </a:ln>
        </p:spPr>
        <p:txBody>
          <a:bodyPr spcFirstLastPara="1" wrap="square" lIns="91425" tIns="45700" rIns="91425" bIns="45700" anchor="t" anchorCtr="0">
            <a:noAutofit/>
          </a:bodyPr>
          <a:lstStyle/>
          <a:p>
            <a:pPr marL="139700" indent="0">
              <a:buFontTx/>
              <a:buNone/>
            </a:pPr>
            <a:r>
              <a:rPr lang="en-US" sz="1200" b="0" i="0" u="none" strike="noStrike" cap="none" dirty="0">
                <a:solidFill>
                  <a:schemeClr val="dk1"/>
                </a:solidFill>
                <a:effectLst/>
                <a:latin typeface="Helvetica Neue" charset="0"/>
                <a:ea typeface="Helvetica Neue" charset="0"/>
                <a:cs typeface="Helvetica Neue" charset="0"/>
                <a:sym typeface="Calibri"/>
              </a:rPr>
              <a:t>ThoughtSpot</a:t>
            </a:r>
            <a:r>
              <a:rPr lang="en-US" sz="1200" b="0" i="0" u="none" strike="noStrike" cap="none" baseline="0" dirty="0">
                <a:solidFill>
                  <a:schemeClr val="dk1"/>
                </a:solidFill>
                <a:effectLst/>
                <a:latin typeface="Helvetica Neue" charset="0"/>
                <a:ea typeface="Helvetica Neue" charset="0"/>
                <a:cs typeface="Helvetica Neue" charset="0"/>
                <a:sym typeface="Calibri"/>
              </a:rPr>
              <a:t> offers in-product guidance and video content to quickly onboard new users and teach them how to effectively use ThoughtSpot. Users can select Show Information Center from the ? icon to show the “</a:t>
            </a:r>
            <a:r>
              <a:rPr lang="en-US" sz="1200" b="0" i="0" u="none" strike="noStrike" cap="none" baseline="0" dirty="0" err="1">
                <a:solidFill>
                  <a:schemeClr val="dk1"/>
                </a:solidFill>
                <a:effectLst/>
                <a:latin typeface="Helvetica Neue" charset="0"/>
                <a:ea typeface="Helvetica Neue" charset="0"/>
                <a:cs typeface="Helvetica Neue" charset="0"/>
                <a:sym typeface="Calibri"/>
              </a:rPr>
              <a:t>i</a:t>
            </a:r>
            <a:r>
              <a:rPr lang="en-US" sz="1200" b="0" i="0" u="none" strike="noStrike" cap="none" baseline="0" dirty="0">
                <a:solidFill>
                  <a:schemeClr val="dk1"/>
                </a:solidFill>
                <a:effectLst/>
                <a:latin typeface="Helvetica Neue" charset="0"/>
                <a:ea typeface="Helvetica Neue" charset="0"/>
                <a:cs typeface="Helvetica Neue" charset="0"/>
                <a:sym typeface="Calibri"/>
              </a:rPr>
              <a:t>” icon at the bottom of the page. Clicking this icon will list the training lessons available to the user. </a:t>
            </a:r>
            <a:endParaRPr sz="1200" b="1" u="none" strike="noStrike" cap="none" dirty="0">
              <a:solidFill>
                <a:schemeClr val="dk1"/>
              </a:solidFill>
              <a:latin typeface="Helvetica Neue" charset="0"/>
              <a:ea typeface="Helvetica Neue" charset="0"/>
              <a:cs typeface="Helvetica Neue" charset="0"/>
              <a:sym typeface="Calibri"/>
            </a:endParaRPr>
          </a:p>
        </p:txBody>
      </p:sp>
      <p:sp>
        <p:nvSpPr>
          <p:cNvPr id="5" name="Slide Number Placeholder 4"/>
          <p:cNvSpPr>
            <a:spLocks noGrp="1"/>
          </p:cNvSpPr>
          <p:nvPr>
            <p:ph type="sldNum" idx="11"/>
          </p:nvPr>
        </p:nvSpPr>
        <p:spPr/>
        <p:txBody>
          <a:bodyPr/>
          <a:lstStyle/>
          <a:p>
            <a:pPr algn="r">
              <a:buSzPts val="1200"/>
            </a:pPr>
            <a:fld id="{00000000-1234-1234-1234-123412341234}" type="slidenum">
              <a:rPr lang="uk-UA" sz="1200" smtClean="0">
                <a:solidFill>
                  <a:schemeClr val="dk1"/>
                </a:solidFill>
                <a:sym typeface="Calibri"/>
              </a:rPr>
              <a:pPr algn="r">
                <a:buSzPts val="1200"/>
              </a:pPr>
              <a:t>10</a:t>
            </a:fld>
            <a:endParaRPr lang="uk-UA" sz="1200" dirty="0">
              <a:solidFill>
                <a:schemeClr val="dk1"/>
              </a:solidFill>
              <a:sym typeface="Calibri"/>
            </a:endParaRPr>
          </a:p>
        </p:txBody>
      </p:sp>
    </p:spTree>
    <p:extLst>
      <p:ext uri="{BB962C8B-B14F-4D97-AF65-F5344CB8AC3E}">
        <p14:creationId xmlns:p14="http://schemas.microsoft.com/office/powerpoint/2010/main" val="19246169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0" name="Google Shape;390;p14:notes"/>
          <p:cNvSpPr txBox="1">
            <a:spLocks noGrp="1"/>
          </p:cNvSpPr>
          <p:nvPr>
            <p:ph type="body" idx="1"/>
          </p:nvPr>
        </p:nvSpPr>
        <p:spPr>
          <a:xfrm>
            <a:off x="685800" y="4236422"/>
            <a:ext cx="54864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SzPts val="1400"/>
              <a:buNone/>
            </a:pPr>
            <a:r>
              <a:rPr lang="en-US" sz="1200" u="none" strike="noStrike" cap="none" dirty="0">
                <a:solidFill>
                  <a:schemeClr val="dk1"/>
                </a:solidFill>
                <a:effectLst/>
                <a:latin typeface="Helvetica Neue Light" charset="0"/>
                <a:ea typeface="Helvetica Neue Light" charset="0"/>
                <a:cs typeface="Helvetica Neue Light" charset="0"/>
                <a:sym typeface="Calibri"/>
              </a:rPr>
              <a:t>Community</a:t>
            </a:r>
            <a:r>
              <a:rPr lang="en-US" sz="1200" u="none" strike="noStrike" cap="none" baseline="0" dirty="0">
                <a:solidFill>
                  <a:schemeClr val="dk1"/>
                </a:solidFill>
                <a:effectLst/>
                <a:latin typeface="Helvetica Neue Light" charset="0"/>
                <a:ea typeface="Helvetica Neue Light" charset="0"/>
                <a:cs typeface="Helvetica Neue Light" charset="0"/>
                <a:sym typeface="Calibri"/>
              </a:rPr>
              <a:t> is a link to community.thoughtspot.com, where you can find </a:t>
            </a:r>
            <a:r>
              <a:rPr lang="en-US" sz="1200" u="none" strike="noStrike" cap="none" dirty="0">
                <a:solidFill>
                  <a:schemeClr val="dk1"/>
                </a:solidFill>
                <a:effectLst/>
                <a:latin typeface="Helvetica Neue Light" charset="0"/>
                <a:ea typeface="Helvetica Neue Light" charset="0"/>
                <a:cs typeface="Helvetica Neue Light" charset="0"/>
                <a:sym typeface="Calibri"/>
              </a:rPr>
              <a:t>answers to your questions, share best practices, contribute feedback for the ThoughtSpot Product team, submit a help ticket, and feel empowered to take your data to the next level.</a:t>
            </a:r>
            <a:endParaRPr sz="1200" u="none" strike="noStrike" cap="none" dirty="0">
              <a:solidFill>
                <a:schemeClr val="dk1"/>
              </a:solidFill>
              <a:latin typeface="Helvetica Neue Light" charset="0"/>
              <a:ea typeface="Helvetica Neue Light" charset="0"/>
              <a:cs typeface="Helvetica Neue Light" charset="0"/>
              <a:sym typeface="Calibri"/>
            </a:endParaRPr>
          </a:p>
        </p:txBody>
      </p:sp>
      <p:sp>
        <p:nvSpPr>
          <p:cNvPr id="5" name="Slide Number Placeholder 4"/>
          <p:cNvSpPr>
            <a:spLocks noGrp="1"/>
          </p:cNvSpPr>
          <p:nvPr>
            <p:ph type="sldNum" idx="11"/>
          </p:nvPr>
        </p:nvSpPr>
        <p:spPr/>
        <p:txBody>
          <a:bodyPr/>
          <a:lstStyle/>
          <a:p>
            <a:pPr algn="r">
              <a:buSzPts val="1200"/>
            </a:pPr>
            <a:fld id="{00000000-1234-1234-1234-123412341234}" type="slidenum">
              <a:rPr lang="uk-UA" sz="1200" smtClean="0">
                <a:solidFill>
                  <a:schemeClr val="dk1"/>
                </a:solidFill>
                <a:sym typeface="Calibri"/>
              </a:rPr>
              <a:pPr algn="r">
                <a:buSzPts val="1200"/>
              </a:pPr>
              <a:t>11</a:t>
            </a:fld>
            <a:endParaRPr lang="uk-UA" sz="1200" dirty="0">
              <a:solidFill>
                <a:schemeClr val="dk1"/>
              </a:solidFill>
              <a:sym typeface="Calibri"/>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2" name="Google Shape;402;p15:notes"/>
          <p:cNvSpPr txBox="1">
            <a:spLocks noGrp="1"/>
          </p:cNvSpPr>
          <p:nvPr>
            <p:ph type="body" idx="1"/>
          </p:nvPr>
        </p:nvSpPr>
        <p:spPr>
          <a:xfrm>
            <a:off x="685800" y="4342606"/>
            <a:ext cx="5486400" cy="4114800"/>
          </a:xfrm>
          <a:prstGeom prst="rect">
            <a:avLst/>
          </a:prstGeom>
          <a:noFill/>
          <a:ln>
            <a:noFill/>
          </a:ln>
        </p:spPr>
        <p:txBody>
          <a:bodyPr spcFirstLastPara="1" wrap="square" lIns="91425" tIns="45700" rIns="91425" bIns="45700" anchor="t" anchorCtr="0">
            <a:noAutofit/>
          </a:bodyPr>
          <a:lstStyle/>
          <a:p>
            <a:pPr marL="139700" indent="0">
              <a:buFontTx/>
              <a:buNone/>
            </a:pPr>
            <a:r>
              <a:rPr lang="en-US" sz="1200" u="none" strike="noStrike" cap="none" dirty="0">
                <a:solidFill>
                  <a:schemeClr val="dk1"/>
                </a:solidFill>
                <a:effectLst/>
                <a:latin typeface="Helvetica Neue Light" charset="0"/>
                <a:ea typeface="Helvetica Neue Light" charset="0"/>
                <a:cs typeface="Helvetica Neue Light" charset="0"/>
                <a:sym typeface="Calibri"/>
              </a:rPr>
              <a:t>Clicking Answer Replay from the Help menu takes you to the Learn How To Use ThoughtSpot Pinboard, which allows</a:t>
            </a:r>
            <a:r>
              <a:rPr lang="en-US" sz="1200" u="none" strike="noStrike" cap="none" baseline="0" dirty="0">
                <a:solidFill>
                  <a:schemeClr val="dk1"/>
                </a:solidFill>
                <a:effectLst/>
                <a:latin typeface="Helvetica Neue Light" charset="0"/>
                <a:ea typeface="Helvetica Neue Light" charset="0"/>
                <a:cs typeface="Helvetica Neue Light" charset="0"/>
                <a:sym typeface="Calibri"/>
              </a:rPr>
              <a:t> users to replay searches for Answers that Administrators have pinned to this learning Pinboard.</a:t>
            </a:r>
            <a:endParaRPr sz="1200" u="none" strike="noStrike" cap="none" dirty="0">
              <a:solidFill>
                <a:schemeClr val="dk1"/>
              </a:solidFill>
              <a:latin typeface="Helvetica Neue Light" charset="0"/>
              <a:ea typeface="Helvetica Neue Light" charset="0"/>
              <a:cs typeface="Helvetica Neue Light" charset="0"/>
              <a:sym typeface="Calibri"/>
            </a:endParaRPr>
          </a:p>
        </p:txBody>
      </p:sp>
      <p:sp>
        <p:nvSpPr>
          <p:cNvPr id="5" name="Slide Number Placeholder 4"/>
          <p:cNvSpPr>
            <a:spLocks noGrp="1"/>
          </p:cNvSpPr>
          <p:nvPr>
            <p:ph type="sldNum" idx="11"/>
          </p:nvPr>
        </p:nvSpPr>
        <p:spPr/>
        <p:txBody>
          <a:bodyPr/>
          <a:lstStyle/>
          <a:p>
            <a:pPr algn="r">
              <a:buSzPts val="1200"/>
            </a:pPr>
            <a:fld id="{00000000-1234-1234-1234-123412341234}" type="slidenum">
              <a:rPr lang="uk-UA" sz="1200" smtClean="0">
                <a:solidFill>
                  <a:schemeClr val="dk1"/>
                </a:solidFill>
                <a:sym typeface="Calibri"/>
              </a:rPr>
              <a:pPr algn="r">
                <a:buSzPts val="1200"/>
              </a:pPr>
              <a:t>12</a:t>
            </a:fld>
            <a:endParaRPr lang="uk-UA" sz="1200" dirty="0">
              <a:solidFill>
                <a:schemeClr val="dk1"/>
              </a:solidFill>
              <a:sym typeface="Calibri"/>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2" name="Google Shape;402;p15:notes"/>
          <p:cNvSpPr txBox="1">
            <a:spLocks noGrp="1"/>
          </p:cNvSpPr>
          <p:nvPr>
            <p:ph type="body" idx="1"/>
          </p:nvPr>
        </p:nvSpPr>
        <p:spPr>
          <a:xfrm>
            <a:off x="685800" y="4342606"/>
            <a:ext cx="5486400" cy="4114800"/>
          </a:xfrm>
          <a:prstGeom prst="rect">
            <a:avLst/>
          </a:prstGeom>
          <a:noFill/>
          <a:ln>
            <a:noFill/>
          </a:ln>
        </p:spPr>
        <p:txBody>
          <a:bodyPr spcFirstLastPara="1" wrap="square" lIns="91425" tIns="45700" rIns="91425" bIns="45700" anchor="t" anchorCtr="0">
            <a:noAutofit/>
          </a:bodyPr>
          <a:lstStyle/>
          <a:p>
            <a:pPr marL="139700" indent="0">
              <a:buNone/>
            </a:pPr>
            <a:r>
              <a:rPr lang="en-US" sz="1200" b="0" i="0" u="none" strike="noStrike" cap="none" dirty="0">
                <a:solidFill>
                  <a:schemeClr val="dk1"/>
                </a:solidFill>
                <a:effectLst/>
                <a:latin typeface="Calibri"/>
                <a:ea typeface="Calibri"/>
                <a:cs typeface="Calibri"/>
                <a:sym typeface="Calibri"/>
              </a:rPr>
              <a:t>When you begin using </a:t>
            </a:r>
            <a:r>
              <a:rPr lang="en-US" sz="1200" b="0" i="0" u="none" strike="noStrike" cap="none" dirty="0" err="1">
                <a:solidFill>
                  <a:schemeClr val="dk1"/>
                </a:solidFill>
                <a:effectLst/>
                <a:latin typeface="Calibri"/>
                <a:ea typeface="Calibri"/>
                <a:cs typeface="Calibri"/>
                <a:sym typeface="Calibri"/>
              </a:rPr>
              <a:t>ThoughtSpot</a:t>
            </a:r>
            <a:r>
              <a:rPr lang="en-US" sz="1200" b="0" i="0" u="none" strike="noStrike" cap="none" dirty="0">
                <a:solidFill>
                  <a:schemeClr val="dk1"/>
                </a:solidFill>
                <a:effectLst/>
                <a:latin typeface="Calibri"/>
                <a:ea typeface="Calibri"/>
                <a:cs typeface="Calibri"/>
                <a:sym typeface="Calibri"/>
              </a:rPr>
              <a:t>, the onboarding process starts automatically and guides you through a few basic scenarios.</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dirty="0">
                <a:solidFill>
                  <a:schemeClr val="dk1"/>
                </a:solidFill>
                <a:effectLst/>
                <a:latin typeface="Calibri"/>
                <a:ea typeface="Calibri"/>
                <a:cs typeface="Calibri"/>
                <a:sym typeface="Calibri"/>
              </a:rPr>
              <a:t>Usually, you receive an email welcoming you to the onboarding process at </a:t>
            </a:r>
            <a:r>
              <a:rPr lang="en-US" sz="1200" b="0" i="0" u="none" strike="noStrike" cap="none" dirty="0" err="1">
                <a:solidFill>
                  <a:schemeClr val="dk1"/>
                </a:solidFill>
                <a:effectLst/>
                <a:latin typeface="Calibri"/>
                <a:ea typeface="Calibri"/>
                <a:cs typeface="Calibri"/>
                <a:sym typeface="Calibri"/>
              </a:rPr>
              <a:t>ThoughtSpot</a:t>
            </a:r>
            <a:r>
              <a:rPr lang="en-US" sz="1200" b="0" i="0" u="none" strike="noStrike" cap="none" dirty="0">
                <a:solidFill>
                  <a:schemeClr val="dk1"/>
                </a:solidFill>
                <a:effectLst/>
                <a:latin typeface="Calibri"/>
                <a:ea typeface="Calibri"/>
                <a:cs typeface="Calibri"/>
                <a:sym typeface="Calibri"/>
              </a:rPr>
              <a:t>. To repeat user onboarding, see Revisit Onboarding in the user profile. This feature may be turned</a:t>
            </a:r>
            <a:r>
              <a:rPr lang="en-US" sz="1200" b="0" i="0" u="none" strike="noStrike" cap="none" baseline="0" dirty="0">
                <a:solidFill>
                  <a:schemeClr val="dk1"/>
                </a:solidFill>
                <a:effectLst/>
                <a:latin typeface="Calibri"/>
                <a:ea typeface="Calibri"/>
                <a:cs typeface="Calibri"/>
                <a:sym typeface="Calibri"/>
              </a:rPr>
              <a:t> off for new users.</a:t>
            </a:r>
            <a:endParaRPr lang="en-US" sz="1200" b="0" i="0" u="none" strike="noStrike" cap="none" dirty="0">
              <a:solidFill>
                <a:schemeClr val="dk1"/>
              </a:solidFill>
              <a:effectLst/>
              <a:latin typeface="Calibri"/>
              <a:ea typeface="Calibri"/>
              <a:cs typeface="Calibri"/>
              <a:sym typeface="Calibri"/>
            </a:endParaRPr>
          </a:p>
          <a:p>
            <a:pPr marL="139700" indent="0">
              <a:buFontTx/>
              <a:buNone/>
            </a:pPr>
            <a:endParaRPr sz="1200" b="1" u="none" strike="noStrike" cap="none" dirty="0">
              <a:solidFill>
                <a:schemeClr val="dk1"/>
              </a:solidFill>
              <a:latin typeface="Helvetica Neue" charset="0"/>
              <a:ea typeface="Helvetica Neue" charset="0"/>
              <a:cs typeface="Helvetica Neue" charset="0"/>
              <a:sym typeface="Calibri"/>
            </a:endParaRPr>
          </a:p>
        </p:txBody>
      </p:sp>
      <p:sp>
        <p:nvSpPr>
          <p:cNvPr id="5" name="Slide Number Placeholder 4"/>
          <p:cNvSpPr>
            <a:spLocks noGrp="1"/>
          </p:cNvSpPr>
          <p:nvPr>
            <p:ph type="sldNum" idx="11"/>
          </p:nvPr>
        </p:nvSpPr>
        <p:spPr/>
        <p:txBody>
          <a:bodyPr/>
          <a:lstStyle/>
          <a:p>
            <a:pPr algn="r">
              <a:buSzPts val="1200"/>
            </a:pPr>
            <a:fld id="{00000000-1234-1234-1234-123412341234}" type="slidenum">
              <a:rPr lang="uk-UA" sz="1200" smtClean="0">
                <a:solidFill>
                  <a:schemeClr val="dk1"/>
                </a:solidFill>
                <a:sym typeface="Calibri"/>
              </a:rPr>
              <a:pPr algn="r">
                <a:buSzPts val="1200"/>
              </a:pPr>
              <a:t>13</a:t>
            </a:fld>
            <a:endParaRPr lang="uk-UA" sz="1200" dirty="0">
              <a:solidFill>
                <a:schemeClr val="dk1"/>
              </a:solidFill>
              <a:sym typeface="Calibri"/>
            </a:endParaRPr>
          </a:p>
        </p:txBody>
      </p:sp>
    </p:spTree>
    <p:extLst>
      <p:ext uri="{BB962C8B-B14F-4D97-AF65-F5344CB8AC3E}">
        <p14:creationId xmlns:p14="http://schemas.microsoft.com/office/powerpoint/2010/main" val="33973528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latin typeface="Helvetica Neue Light" charset="0"/>
              <a:ea typeface="Helvetica Neue Light" charset="0"/>
              <a:cs typeface="Helvetica Neue Light" charset="0"/>
            </a:endParaRPr>
          </a:p>
        </p:txBody>
      </p:sp>
      <p:sp>
        <p:nvSpPr>
          <p:cNvPr id="427" name="Google Shape;427;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 name="Slide Number Placeholder 4"/>
          <p:cNvSpPr>
            <a:spLocks noGrp="1"/>
          </p:cNvSpPr>
          <p:nvPr>
            <p:ph type="sldNum" idx="11"/>
          </p:nvPr>
        </p:nvSpPr>
        <p:spPr/>
        <p:txBody>
          <a:bodyPr/>
          <a:lstStyle/>
          <a:p>
            <a:pPr algn="r">
              <a:buSzPts val="1200"/>
            </a:pPr>
            <a:fld id="{00000000-1234-1234-1234-123412341234}" type="slidenum">
              <a:rPr lang="uk-UA" sz="1200" smtClean="0">
                <a:solidFill>
                  <a:schemeClr val="dk1"/>
                </a:solidFill>
                <a:sym typeface="Calibri"/>
              </a:rPr>
              <a:pPr algn="r">
                <a:buSzPts val="1200"/>
              </a:pPr>
              <a:t>14</a:t>
            </a:fld>
            <a:endParaRPr lang="uk-UA" sz="1200" dirty="0">
              <a:solidFill>
                <a:schemeClr val="dk1"/>
              </a:solidFill>
              <a:sym typeface="Calibri"/>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32" name="Google Shape;432;p1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SzPts val="1400"/>
              <a:buNone/>
            </a:pPr>
            <a:endParaRPr sz="1200" u="none" strike="noStrike" cap="none">
              <a:solidFill>
                <a:schemeClr val="dk1"/>
              </a:solidFill>
              <a:latin typeface="Helvetica Neue Light" charset="0"/>
              <a:ea typeface="Helvetica Neue Light" charset="0"/>
              <a:cs typeface="Helvetica Neue Light" charset="0"/>
              <a:sym typeface="Calibri"/>
            </a:endParaRPr>
          </a:p>
        </p:txBody>
      </p:sp>
      <p:sp>
        <p:nvSpPr>
          <p:cNvPr id="5" name="Slide Number Placeholder 4"/>
          <p:cNvSpPr>
            <a:spLocks noGrp="1"/>
          </p:cNvSpPr>
          <p:nvPr>
            <p:ph type="sldNum" idx="11"/>
          </p:nvPr>
        </p:nvSpPr>
        <p:spPr/>
        <p:txBody>
          <a:bodyPr/>
          <a:lstStyle/>
          <a:p>
            <a:pPr algn="r">
              <a:buSzPts val="1200"/>
            </a:pPr>
            <a:fld id="{00000000-1234-1234-1234-123412341234}" type="slidenum">
              <a:rPr lang="uk-UA" sz="1200" smtClean="0">
                <a:solidFill>
                  <a:schemeClr val="dk1"/>
                </a:solidFill>
                <a:sym typeface="Calibri"/>
              </a:rPr>
              <a:pPr algn="r">
                <a:buSzPts val="1200"/>
              </a:pPr>
              <a:t>15</a:t>
            </a:fld>
            <a:endParaRPr lang="uk-UA" sz="1200" dirty="0">
              <a:solidFill>
                <a:schemeClr val="dk1"/>
              </a:solidFill>
              <a:sym typeface="Calibri"/>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32" name="Google Shape;432;p1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SzPts val="1400"/>
              <a:buNone/>
            </a:pPr>
            <a:endParaRPr sz="1200" u="none" strike="noStrike" cap="none">
              <a:solidFill>
                <a:schemeClr val="dk1"/>
              </a:solidFill>
              <a:latin typeface="Helvetica Neue Light" charset="0"/>
              <a:ea typeface="Helvetica Neue Light" charset="0"/>
              <a:cs typeface="Helvetica Neue Light" charset="0"/>
              <a:sym typeface="Calibri"/>
            </a:endParaRPr>
          </a:p>
        </p:txBody>
      </p:sp>
      <p:sp>
        <p:nvSpPr>
          <p:cNvPr id="5" name="Slide Number Placeholder 4"/>
          <p:cNvSpPr>
            <a:spLocks noGrp="1"/>
          </p:cNvSpPr>
          <p:nvPr>
            <p:ph type="sldNum" idx="11"/>
          </p:nvPr>
        </p:nvSpPr>
        <p:spPr/>
        <p:txBody>
          <a:bodyPr/>
          <a:lstStyle/>
          <a:p>
            <a:pPr algn="r">
              <a:buSzPts val="1200"/>
            </a:pPr>
            <a:fld id="{00000000-1234-1234-1234-123412341234}" type="slidenum">
              <a:rPr lang="uk-UA" sz="1200" smtClean="0">
                <a:solidFill>
                  <a:schemeClr val="dk1"/>
                </a:solidFill>
                <a:sym typeface="Calibri"/>
              </a:rPr>
              <a:pPr algn="r">
                <a:buSzPts val="1200"/>
              </a:pPr>
              <a:t>16</a:t>
            </a:fld>
            <a:endParaRPr lang="uk-UA" sz="1200" dirty="0">
              <a:solidFill>
                <a:schemeClr val="dk1"/>
              </a:solidFill>
              <a:sym typeface="Calibri"/>
            </a:endParaRPr>
          </a:p>
        </p:txBody>
      </p:sp>
    </p:spTree>
    <p:extLst>
      <p:ext uri="{BB962C8B-B14F-4D97-AF65-F5344CB8AC3E}">
        <p14:creationId xmlns:p14="http://schemas.microsoft.com/office/powerpoint/2010/main" val="16713039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p:cNvGrpSpPr/>
        <p:nvPr/>
      </p:nvGrpSpPr>
      <p:grpSpPr>
        <a:xfrm>
          <a:off x="0" y="0"/>
          <a:ext cx="0" cy="0"/>
          <a:chOff x="0" y="0"/>
          <a:chExt cx="0" cy="0"/>
        </a:xfrm>
      </p:grpSpPr>
      <p:sp>
        <p:nvSpPr>
          <p:cNvPr id="440" name="Google Shape;440;g59aab9b93f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41" name="Google Shape;441;g59aab9b93f_0_80:notes"/>
          <p:cNvSpPr txBox="1">
            <a:spLocks noGrp="1"/>
          </p:cNvSpPr>
          <p:nvPr>
            <p:ph type="body" idx="1"/>
          </p:nvPr>
        </p:nvSpPr>
        <p:spPr>
          <a:xfrm>
            <a:off x="685800" y="4342606"/>
            <a:ext cx="54864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SzPts val="1400"/>
              <a:buNone/>
            </a:pPr>
            <a:r>
              <a:rPr lang="en-US" dirty="0">
                <a:latin typeface="Helvetica Neue Light" charset="0"/>
                <a:ea typeface="Helvetica Neue Light" charset="0"/>
                <a:cs typeface="Helvetica Neue Light" charset="0"/>
              </a:rPr>
              <a:t>Now you want to do a search! </a:t>
            </a:r>
            <a:r>
              <a:rPr lang="en-US" sz="1200" u="none" strike="noStrike" cap="none" dirty="0">
                <a:solidFill>
                  <a:schemeClr val="dk1"/>
                </a:solidFill>
                <a:effectLst/>
                <a:latin typeface="Helvetica Neue Light" charset="0"/>
                <a:ea typeface="Helvetica Neue Light" charset="0"/>
                <a:cs typeface="Helvetica Neue Light" charset="0"/>
                <a:sym typeface="Calibri"/>
              </a:rPr>
              <a:t>To begin a new search, you must first select your data sources by clicking on the Choose Sources button.  A Data Search may already</a:t>
            </a:r>
            <a:r>
              <a:rPr lang="en-US" sz="1200" u="none" strike="noStrike" cap="none" baseline="0" dirty="0">
                <a:solidFill>
                  <a:schemeClr val="dk1"/>
                </a:solidFill>
                <a:effectLst/>
                <a:latin typeface="Helvetica Neue Light" charset="0"/>
                <a:ea typeface="Helvetica Neue Light" charset="0"/>
                <a:cs typeface="Helvetica Neue Light" charset="0"/>
                <a:sym typeface="Calibri"/>
              </a:rPr>
              <a:t> be selected for you. </a:t>
            </a:r>
            <a:r>
              <a:rPr lang="en-US" sz="1200" u="none" strike="noStrike" cap="none" dirty="0">
                <a:solidFill>
                  <a:schemeClr val="dk1"/>
                </a:solidFill>
                <a:effectLst/>
                <a:latin typeface="Helvetica Neue Light" charset="0"/>
                <a:ea typeface="Helvetica Neue Light" charset="0"/>
                <a:cs typeface="Helvetica Neue Light" charset="0"/>
                <a:sym typeface="Calibri"/>
              </a:rPr>
              <a:t>Searches happen in the context of the selected data sources. You will see a list of data sources that have been shared with you. The data sources are usually created by your administrator, though users with the Can Upload Data permission can also upload their own data.</a:t>
            </a:r>
            <a:r>
              <a:rPr lang="en-US" sz="1200" u="none" strike="noStrike" cap="none" baseline="0" dirty="0">
                <a:solidFill>
                  <a:schemeClr val="dk1"/>
                </a:solidFill>
                <a:effectLst/>
                <a:latin typeface="Helvetica Neue Light" charset="0"/>
                <a:ea typeface="Helvetica Neue Light" charset="0"/>
                <a:cs typeface="Helvetica Neue Light" charset="0"/>
                <a:sym typeface="Calibri"/>
              </a:rPr>
              <a:t> </a:t>
            </a:r>
            <a:endParaRPr lang="en-US" dirty="0">
              <a:latin typeface="Helvetica Neue Light" charset="0"/>
              <a:ea typeface="Helvetica Neue Light" charset="0"/>
              <a:cs typeface="Helvetica Neue Light" charset="0"/>
            </a:endParaRPr>
          </a:p>
        </p:txBody>
      </p:sp>
      <p:sp>
        <p:nvSpPr>
          <p:cNvPr id="5" name="Slide Number Placeholder 4"/>
          <p:cNvSpPr>
            <a:spLocks noGrp="1"/>
          </p:cNvSpPr>
          <p:nvPr>
            <p:ph type="sldNum" idx="11"/>
          </p:nvPr>
        </p:nvSpPr>
        <p:spPr/>
        <p:txBody>
          <a:bodyPr/>
          <a:lstStyle/>
          <a:p>
            <a:pPr algn="r">
              <a:buSzPts val="1200"/>
            </a:pPr>
            <a:fld id="{00000000-1234-1234-1234-123412341234}" type="slidenum">
              <a:rPr lang="uk-UA" sz="1200" smtClean="0">
                <a:solidFill>
                  <a:schemeClr val="dk1"/>
                </a:solidFill>
                <a:sym typeface="Calibri"/>
              </a:rPr>
              <a:pPr algn="r">
                <a:buSzPts val="1200"/>
              </a:pPr>
              <a:t>17</a:t>
            </a:fld>
            <a:endParaRPr lang="uk-UA" sz="1200" dirty="0">
              <a:solidFill>
                <a:schemeClr val="dk1"/>
              </a:solidFill>
              <a:sym typeface="Calibri"/>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p:cNvGrpSpPr/>
        <p:nvPr/>
      </p:nvGrpSpPr>
      <p:grpSpPr>
        <a:xfrm>
          <a:off x="0" y="0"/>
          <a:ext cx="0" cy="0"/>
          <a:chOff x="0" y="0"/>
          <a:chExt cx="0" cy="0"/>
        </a:xfrm>
      </p:grpSpPr>
      <p:sp>
        <p:nvSpPr>
          <p:cNvPr id="440" name="Google Shape;440;g59aab9b93f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41" name="Google Shape;441;g59aab9b93f_0_8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SzPts val="1400"/>
              <a:buNone/>
            </a:pPr>
            <a:endParaRPr lang="en-US" dirty="0">
              <a:latin typeface="Helvetica Neue Light" charset="0"/>
              <a:ea typeface="Helvetica Neue Light" charset="0"/>
              <a:cs typeface="Helvetica Neue Light" charset="0"/>
            </a:endParaRPr>
          </a:p>
        </p:txBody>
      </p:sp>
      <p:sp>
        <p:nvSpPr>
          <p:cNvPr id="5" name="Slide Number Placeholder 4"/>
          <p:cNvSpPr>
            <a:spLocks noGrp="1"/>
          </p:cNvSpPr>
          <p:nvPr>
            <p:ph type="sldNum" idx="11"/>
          </p:nvPr>
        </p:nvSpPr>
        <p:spPr/>
        <p:txBody>
          <a:bodyPr/>
          <a:lstStyle/>
          <a:p>
            <a:pPr algn="r">
              <a:buSzPts val="1200"/>
            </a:pPr>
            <a:fld id="{00000000-1234-1234-1234-123412341234}" type="slidenum">
              <a:rPr lang="uk-UA" sz="1200" smtClean="0">
                <a:solidFill>
                  <a:schemeClr val="dk1"/>
                </a:solidFill>
                <a:sym typeface="Calibri"/>
              </a:rPr>
              <a:pPr algn="r">
                <a:buSzPts val="1200"/>
              </a:pPr>
              <a:t>18</a:t>
            </a:fld>
            <a:endParaRPr lang="uk-UA" sz="1200" dirty="0">
              <a:solidFill>
                <a:schemeClr val="dk1"/>
              </a:solidFill>
              <a:sym typeface="Calibri"/>
            </a:endParaRPr>
          </a:p>
        </p:txBody>
      </p:sp>
    </p:spTree>
    <p:extLst>
      <p:ext uri="{BB962C8B-B14F-4D97-AF65-F5344CB8AC3E}">
        <p14:creationId xmlns:p14="http://schemas.microsoft.com/office/powerpoint/2010/main" val="4743382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60" name="Google Shape;460;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latin typeface="Helvetica Neue Light" charset="0"/>
              <a:ea typeface="Helvetica Neue Light" charset="0"/>
              <a:cs typeface="Helvetica Neue Light" charset="0"/>
            </a:endParaRPr>
          </a:p>
        </p:txBody>
      </p:sp>
      <p:sp>
        <p:nvSpPr>
          <p:cNvPr id="5" name="Slide Number Placeholder 4"/>
          <p:cNvSpPr>
            <a:spLocks noGrp="1"/>
          </p:cNvSpPr>
          <p:nvPr>
            <p:ph type="sldNum" idx="11"/>
          </p:nvPr>
        </p:nvSpPr>
        <p:spPr/>
        <p:txBody>
          <a:bodyPr/>
          <a:lstStyle/>
          <a:p>
            <a:pPr algn="r">
              <a:buSzPts val="1200"/>
            </a:pPr>
            <a:fld id="{00000000-1234-1234-1234-123412341234}" type="slidenum">
              <a:rPr lang="uk-UA" sz="1200" smtClean="0">
                <a:solidFill>
                  <a:schemeClr val="dk1"/>
                </a:solidFill>
                <a:sym typeface="Calibri"/>
              </a:rPr>
              <a:pPr algn="r">
                <a:buSzPts val="1200"/>
              </a:pPr>
              <a:t>19</a:t>
            </a:fld>
            <a:endParaRPr lang="uk-UA" sz="1200" dirty="0">
              <a:solidFill>
                <a:schemeClr val="dk1"/>
              </a:solidFill>
              <a:sym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8" name="Google Shape;26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 name="Google Shape;281;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r>
              <a:rPr lang="en-US" dirty="0">
                <a:latin typeface="Helvetica Neue Light" charset="0"/>
                <a:ea typeface="Helvetica Neue Light" charset="0"/>
                <a:cs typeface="Helvetica Neue Light" charset="0"/>
              </a:rPr>
              <a:t>This deck introduces the basics of searching using ThoughtSpot. It is part 1 of 2 of end user functionality training. By the end of this presentation, you will be able to navigate ThoughtSpot, do basic searches, use filters, and access saved Answers and Pinboards.</a:t>
            </a:r>
          </a:p>
        </p:txBody>
      </p:sp>
      <p:sp>
        <p:nvSpPr>
          <p:cNvPr id="5" name="Slide Number Placeholder 4"/>
          <p:cNvSpPr>
            <a:spLocks noGrp="1"/>
          </p:cNvSpPr>
          <p:nvPr>
            <p:ph type="sldNum" idx="11"/>
          </p:nvPr>
        </p:nvSpPr>
        <p:spPr/>
        <p:txBody>
          <a:bodyPr/>
          <a:lstStyle/>
          <a:p>
            <a:pPr algn="r">
              <a:buSzPts val="1200"/>
            </a:pPr>
            <a:fld id="{00000000-1234-1234-1234-123412341234}" type="slidenum">
              <a:rPr lang="uk-UA" sz="1200" smtClean="0">
                <a:solidFill>
                  <a:schemeClr val="dk1"/>
                </a:solidFill>
                <a:sym typeface="Calibri"/>
              </a:rPr>
              <a:pPr algn="r">
                <a:buSzPts val="1200"/>
              </a:pPr>
              <a:t>2</a:t>
            </a:fld>
            <a:endParaRPr lang="uk-UA" sz="1200" dirty="0">
              <a:solidFill>
                <a:schemeClr val="dk1"/>
              </a:solidFill>
              <a:sym typeface="Calibri"/>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g59aab9b93f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69" name="Google Shape;469;g59aab9b93f_0_134:notes"/>
          <p:cNvSpPr txBox="1">
            <a:spLocks noGrp="1"/>
          </p:cNvSpPr>
          <p:nvPr>
            <p:ph type="body" idx="1"/>
          </p:nvPr>
        </p:nvSpPr>
        <p:spPr>
          <a:xfrm>
            <a:off x="685800" y="4342606"/>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US" dirty="0">
                <a:latin typeface="Helvetica Neue Light" charset="0"/>
                <a:ea typeface="Helvetica Neue Light" charset="0"/>
                <a:cs typeface="Helvetica Neue Light" charset="0"/>
              </a:rPr>
              <a:t>As we type column names in the search bar, ThoughtSpot will put a blue box around them. Add a column name to the search bar by double</a:t>
            </a:r>
            <a:r>
              <a:rPr lang="en-US" baseline="0" dirty="0">
                <a:latin typeface="Helvetica Neue Light" charset="0"/>
                <a:ea typeface="Helvetica Neue Light" charset="0"/>
                <a:cs typeface="Helvetica Neue Light" charset="0"/>
              </a:rPr>
              <a:t> clicking on it from the left data panel, or typing it into the search bar. As you type, ThoughtSpot will make suggestions.</a:t>
            </a:r>
            <a:endParaRPr dirty="0">
              <a:latin typeface="Helvetica Neue Light" charset="0"/>
              <a:ea typeface="Helvetica Neue Light" charset="0"/>
              <a:cs typeface="Helvetica Neue Light" charset="0"/>
            </a:endParaRPr>
          </a:p>
        </p:txBody>
      </p:sp>
      <p:sp>
        <p:nvSpPr>
          <p:cNvPr id="5" name="Slide Number Placeholder 4"/>
          <p:cNvSpPr>
            <a:spLocks noGrp="1"/>
          </p:cNvSpPr>
          <p:nvPr>
            <p:ph type="sldNum" idx="11"/>
          </p:nvPr>
        </p:nvSpPr>
        <p:spPr/>
        <p:txBody>
          <a:bodyPr/>
          <a:lstStyle/>
          <a:p>
            <a:pPr algn="r">
              <a:buSzPts val="1200"/>
            </a:pPr>
            <a:fld id="{00000000-1234-1234-1234-123412341234}" type="slidenum">
              <a:rPr lang="uk-UA" sz="1200" smtClean="0">
                <a:solidFill>
                  <a:schemeClr val="dk1"/>
                </a:solidFill>
                <a:sym typeface="Calibri"/>
              </a:rPr>
              <a:pPr algn="r">
                <a:buSzPts val="1200"/>
              </a:pPr>
              <a:t>20</a:t>
            </a:fld>
            <a:endParaRPr lang="uk-UA" sz="1200" dirty="0">
              <a:solidFill>
                <a:schemeClr val="dk1"/>
              </a:solidFill>
              <a:sym typeface="Calibri"/>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0"/>
        <p:cNvGrpSpPr/>
        <p:nvPr/>
      </p:nvGrpSpPr>
      <p:grpSpPr>
        <a:xfrm>
          <a:off x="0" y="0"/>
          <a:ext cx="0" cy="0"/>
          <a:chOff x="0" y="0"/>
          <a:chExt cx="0" cy="0"/>
        </a:xfrm>
      </p:grpSpPr>
      <p:sp>
        <p:nvSpPr>
          <p:cNvPr id="481" name="Google Shape;481;g59aab9b93f_0_1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2" name="Google Shape;482;g59aab9b93f_0_118:notes"/>
          <p:cNvSpPr txBox="1">
            <a:spLocks noGrp="1"/>
          </p:cNvSpPr>
          <p:nvPr>
            <p:ph type="body" idx="1"/>
          </p:nvPr>
        </p:nvSpPr>
        <p:spPr>
          <a:xfrm>
            <a:off x="685800" y="4342606"/>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400"/>
              <a:buFont typeface="Arial"/>
              <a:buNone/>
            </a:pPr>
            <a:r>
              <a:rPr lang="en-US" dirty="0">
                <a:latin typeface="Helvetica Neue Light" charset="0"/>
                <a:ea typeface="Helvetica Neue Light" charset="0"/>
                <a:cs typeface="Helvetica Neue Light" charset="0"/>
              </a:rPr>
              <a:t>You can type</a:t>
            </a:r>
            <a:r>
              <a:rPr lang="en-US" baseline="0" dirty="0">
                <a:latin typeface="Helvetica Neue Light" charset="0"/>
                <a:ea typeface="Helvetica Neue Light" charset="0"/>
                <a:cs typeface="Helvetica Neue Light" charset="0"/>
              </a:rPr>
              <a:t> a data value directly into a search bar, and it will act as a filter. The answer will only include rows in which that data value is true. Filters appear in gray boxes.</a:t>
            </a:r>
            <a:endParaRPr dirty="0">
              <a:latin typeface="Helvetica Neue Light" charset="0"/>
              <a:ea typeface="Helvetica Neue Light" charset="0"/>
              <a:cs typeface="Helvetica Neue Light" charset="0"/>
            </a:endParaRPr>
          </a:p>
        </p:txBody>
      </p:sp>
      <p:sp>
        <p:nvSpPr>
          <p:cNvPr id="5" name="Slide Number Placeholder 4"/>
          <p:cNvSpPr>
            <a:spLocks noGrp="1"/>
          </p:cNvSpPr>
          <p:nvPr>
            <p:ph type="sldNum" idx="11"/>
          </p:nvPr>
        </p:nvSpPr>
        <p:spPr/>
        <p:txBody>
          <a:bodyPr/>
          <a:lstStyle/>
          <a:p>
            <a:pPr algn="r">
              <a:buSzPts val="1200"/>
            </a:pPr>
            <a:fld id="{00000000-1234-1234-1234-123412341234}" type="slidenum">
              <a:rPr lang="uk-UA" sz="1200" smtClean="0">
                <a:solidFill>
                  <a:schemeClr val="dk1"/>
                </a:solidFill>
                <a:sym typeface="Calibri"/>
              </a:rPr>
              <a:pPr algn="r">
                <a:buSzPts val="1200"/>
              </a:pPr>
              <a:t>21</a:t>
            </a:fld>
            <a:endParaRPr lang="uk-UA" sz="1200" dirty="0">
              <a:solidFill>
                <a:schemeClr val="dk1"/>
              </a:solidFill>
              <a:sym typeface="Calibri"/>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g59aab9b93f_0_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95" name="Google Shape;495;g59aab9b93f_0_126:notes"/>
          <p:cNvSpPr txBox="1">
            <a:spLocks noGrp="1"/>
          </p:cNvSpPr>
          <p:nvPr>
            <p:ph type="body" idx="1"/>
          </p:nvPr>
        </p:nvSpPr>
        <p:spPr>
          <a:xfrm>
            <a:off x="685800" y="4342606"/>
            <a:ext cx="5486400" cy="4114800"/>
          </a:xfrm>
          <a:prstGeom prst="rect">
            <a:avLst/>
          </a:prstGeom>
          <a:noFill/>
          <a:ln>
            <a:noFill/>
          </a:ln>
        </p:spPr>
        <p:txBody>
          <a:bodyPr spcFirstLastPara="1" wrap="square" lIns="91425" tIns="91425" rIns="91425" bIns="91425" anchor="t" anchorCtr="0">
            <a:noAutofit/>
          </a:bodyPr>
          <a:lstStyle/>
          <a:p>
            <a:pPr marL="139700" indent="0">
              <a:buFontTx/>
              <a:buNone/>
            </a:pPr>
            <a:r>
              <a:rPr lang="en-US" sz="1200" u="none" strike="noStrike" cap="none" dirty="0">
                <a:solidFill>
                  <a:schemeClr val="dk1"/>
                </a:solidFill>
                <a:effectLst/>
                <a:latin typeface="Helvetica Neue Light" charset="0"/>
                <a:ea typeface="Helvetica Neue Light" charset="0"/>
                <a:cs typeface="Helvetica Neue Light" charset="0"/>
                <a:sym typeface="Calibri"/>
              </a:rPr>
              <a:t>You can use keywords when asking a question to help define your search. You can visit ThoughtSpot’s documentation site for</a:t>
            </a:r>
            <a:r>
              <a:rPr lang="en-US" sz="1200" u="none" strike="noStrike" cap="none" baseline="0" dirty="0">
                <a:solidFill>
                  <a:schemeClr val="dk1"/>
                </a:solidFill>
                <a:effectLst/>
                <a:latin typeface="Helvetica Neue Light" charset="0"/>
                <a:ea typeface="Helvetica Neue Light" charset="0"/>
                <a:cs typeface="Helvetica Neue Light" charset="0"/>
                <a:sym typeface="Calibri"/>
              </a:rPr>
              <a:t> a list of built-in keywords </a:t>
            </a:r>
            <a:r>
              <a:rPr lang="en-US" sz="1200" u="none" strike="noStrike" cap="none" baseline="0" dirty="0" err="1">
                <a:solidFill>
                  <a:schemeClr val="dk1"/>
                </a:solidFill>
                <a:effectLst/>
                <a:latin typeface="Helvetica Neue Light" charset="0"/>
                <a:ea typeface="Helvetica Neue Light" charset="0"/>
                <a:cs typeface="Helvetica Neue Light" charset="0"/>
                <a:sym typeface="Calibri"/>
              </a:rPr>
              <a:t>here:</a:t>
            </a:r>
            <a:r>
              <a:rPr lang="en-US" dirty="0" err="1">
                <a:hlinkClick r:id="rId3"/>
              </a:rPr>
              <a:t>https</a:t>
            </a:r>
            <a:r>
              <a:rPr lang="en-US" dirty="0">
                <a:hlinkClick r:id="rId3"/>
              </a:rPr>
              <a:t>://docs.thoughtspot.com/6.0/reference/</a:t>
            </a:r>
            <a:r>
              <a:rPr lang="en-US" dirty="0" err="1">
                <a:hlinkClick r:id="rId3"/>
              </a:rPr>
              <a:t>keywords.htm</a:t>
            </a:r>
            <a:r>
              <a:rPr lang="en-US" dirty="0" err="1"/>
              <a:t>l</a:t>
            </a:r>
            <a:r>
              <a:rPr lang="en-US" sz="1200" u="none" strike="noStrike" cap="none" baseline="0" dirty="0">
                <a:solidFill>
                  <a:schemeClr val="dk1"/>
                </a:solidFill>
                <a:effectLst/>
                <a:latin typeface="Helvetica Neue Light" charset="0"/>
                <a:ea typeface="Helvetica Neue Light" charset="0"/>
                <a:cs typeface="Helvetica Neue Light" charset="0"/>
                <a:sym typeface="Calibri"/>
              </a:rPr>
              <a:t>. Examples of keywords are top N, sort by, after, quarterly. Keywords are also translated into a number of other languages, which can be selected in the locale preferences of the user profile. Keywords appear in gray boxes.</a:t>
            </a:r>
            <a:endParaRPr lang="en-US" sz="1200" u="none" strike="noStrike" cap="none" dirty="0">
              <a:solidFill>
                <a:schemeClr val="dk1"/>
              </a:solidFill>
              <a:effectLst/>
              <a:latin typeface="Helvetica Neue Light" charset="0"/>
              <a:ea typeface="Helvetica Neue Light" charset="0"/>
              <a:cs typeface="Helvetica Neue Light" charset="0"/>
              <a:sym typeface="Calibri"/>
            </a:endParaRPr>
          </a:p>
        </p:txBody>
      </p:sp>
      <p:sp>
        <p:nvSpPr>
          <p:cNvPr id="5" name="Slide Number Placeholder 4"/>
          <p:cNvSpPr>
            <a:spLocks noGrp="1"/>
          </p:cNvSpPr>
          <p:nvPr>
            <p:ph type="sldNum" idx="11"/>
          </p:nvPr>
        </p:nvSpPr>
        <p:spPr/>
        <p:txBody>
          <a:bodyPr/>
          <a:lstStyle/>
          <a:p>
            <a:pPr algn="r">
              <a:buSzPts val="1200"/>
            </a:pPr>
            <a:fld id="{00000000-1234-1234-1234-123412341234}" type="slidenum">
              <a:rPr lang="uk-UA" sz="1200" smtClean="0">
                <a:solidFill>
                  <a:schemeClr val="dk1"/>
                </a:solidFill>
                <a:sym typeface="Calibri"/>
              </a:rPr>
              <a:pPr algn="r">
                <a:buSzPts val="1200"/>
              </a:pPr>
              <a:t>22</a:t>
            </a:fld>
            <a:endParaRPr lang="uk-UA" sz="1200" dirty="0">
              <a:solidFill>
                <a:schemeClr val="dk1"/>
              </a:solidFill>
              <a:sym typeface="Calibri"/>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Google Shape;505;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06" name="Google Shape;506;p24:notes"/>
          <p:cNvSpPr txBox="1">
            <a:spLocks noGrp="1"/>
          </p:cNvSpPr>
          <p:nvPr>
            <p:ph type="body" idx="1"/>
          </p:nvPr>
        </p:nvSpPr>
        <p:spPr>
          <a:xfrm>
            <a:off x="700548" y="4342606"/>
            <a:ext cx="54864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SzPts val="1400"/>
              <a:buNone/>
            </a:pPr>
            <a:r>
              <a:rPr lang="en-US" dirty="0">
                <a:latin typeface="Helvetica Neue Light" charset="0"/>
                <a:ea typeface="Helvetica Neue Light" charset="0"/>
                <a:cs typeface="Helvetica Neue Light" charset="0"/>
              </a:rPr>
              <a:t>As you type, ThoughtSpot may provide suggestions</a:t>
            </a:r>
            <a:r>
              <a:rPr lang="en-US" baseline="0" dirty="0">
                <a:latin typeface="Helvetica Neue Light" charset="0"/>
                <a:ea typeface="Helvetica Neue Light" charset="0"/>
                <a:cs typeface="Helvetica Neue Light" charset="0"/>
              </a:rPr>
              <a:t> of column names or data values that match what you have entered. </a:t>
            </a:r>
            <a:r>
              <a:rPr lang="en-US" dirty="0">
                <a:latin typeface="Helvetica Neue Light" charset="0"/>
                <a:ea typeface="Helvetica Neue Light" charset="0"/>
                <a:cs typeface="Helvetica Neue Light" charset="0"/>
              </a:rPr>
              <a:t>A box will appear around each</a:t>
            </a:r>
            <a:r>
              <a:rPr lang="en-US" baseline="0" dirty="0">
                <a:latin typeface="Helvetica Neue Light" charset="0"/>
                <a:ea typeface="Helvetica Neue Light" charset="0"/>
                <a:cs typeface="Helvetica Neue Light" charset="0"/>
              </a:rPr>
              <a:t> search term. Blue boxes appear around column names, while gray boxes appear around filters and keywords. Measures are underlined, while attributes are not.</a:t>
            </a:r>
            <a:endParaRPr dirty="0">
              <a:latin typeface="Helvetica Neue Light" charset="0"/>
              <a:ea typeface="Helvetica Neue Light" charset="0"/>
              <a:cs typeface="Helvetica Neue Light" charset="0"/>
            </a:endParaRPr>
          </a:p>
        </p:txBody>
      </p:sp>
      <p:sp>
        <p:nvSpPr>
          <p:cNvPr id="5" name="Slide Number Placeholder 4"/>
          <p:cNvSpPr>
            <a:spLocks noGrp="1"/>
          </p:cNvSpPr>
          <p:nvPr>
            <p:ph type="sldNum" idx="11"/>
          </p:nvPr>
        </p:nvSpPr>
        <p:spPr/>
        <p:txBody>
          <a:bodyPr/>
          <a:lstStyle/>
          <a:p>
            <a:pPr algn="r">
              <a:buSzPts val="1200"/>
            </a:pPr>
            <a:fld id="{00000000-1234-1234-1234-123412341234}" type="slidenum">
              <a:rPr lang="uk-UA" sz="1200" smtClean="0">
                <a:solidFill>
                  <a:schemeClr val="dk1"/>
                </a:solidFill>
                <a:sym typeface="Calibri"/>
              </a:rPr>
              <a:pPr algn="r">
                <a:buSzPts val="1200"/>
              </a:pPr>
              <a:t>23</a:t>
            </a:fld>
            <a:endParaRPr lang="uk-UA" sz="1200" dirty="0">
              <a:solidFill>
                <a:schemeClr val="dk1"/>
              </a:solidFill>
              <a:sym typeface="Calibri"/>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17" name="Google Shape;517;p25:notes"/>
          <p:cNvSpPr txBox="1">
            <a:spLocks noGrp="1"/>
          </p:cNvSpPr>
          <p:nvPr>
            <p:ph type="body" idx="1"/>
          </p:nvPr>
        </p:nvSpPr>
        <p:spPr>
          <a:xfrm>
            <a:off x="685800" y="4342606"/>
            <a:ext cx="54864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SzPts val="1400"/>
              <a:buNone/>
            </a:pPr>
            <a:r>
              <a:rPr lang="en-US" dirty="0">
                <a:latin typeface="Helvetica Neue Light" charset="0"/>
                <a:ea typeface="Helvetica Neue Light" charset="0"/>
                <a:cs typeface="Helvetica Neue Light" charset="0"/>
              </a:rPr>
              <a:t>ThoughtSpot</a:t>
            </a:r>
            <a:r>
              <a:rPr lang="en-US" baseline="0" dirty="0">
                <a:latin typeface="Helvetica Neue Light" charset="0"/>
                <a:ea typeface="Helvetica Neue Light" charset="0"/>
                <a:cs typeface="Helvetica Neue Light" charset="0"/>
              </a:rPr>
              <a:t> chooses a best fit visualization based on your search. You can toggle between Table and Chart mode. Even though ThoughtSpot initially selects the chart type, you can always change it. </a:t>
            </a:r>
            <a:r>
              <a:rPr lang="en-US" sz="1200" u="none" strike="noStrike" cap="none" dirty="0">
                <a:solidFill>
                  <a:schemeClr val="dk1"/>
                </a:solidFill>
                <a:effectLst/>
                <a:latin typeface="Helvetica Neue Light" charset="0"/>
                <a:ea typeface="Helvetica Neue Light" charset="0"/>
                <a:cs typeface="Helvetica Neue Light" charset="0"/>
                <a:sym typeface="Calibri"/>
              </a:rPr>
              <a:t>You can choose from a large number of chart types in ThoughtSpot. Each chart type provides you with a different visualization for your answer.</a:t>
            </a:r>
          </a:p>
          <a:p>
            <a:pPr marL="0" marR="0" lvl="0" indent="0" algn="l" rtl="0">
              <a:lnSpc>
                <a:spcPct val="100000"/>
              </a:lnSpc>
              <a:spcBef>
                <a:spcPts val="0"/>
              </a:spcBef>
              <a:spcAft>
                <a:spcPts val="0"/>
              </a:spcAft>
              <a:buSzPts val="1400"/>
              <a:buNone/>
            </a:pPr>
            <a:endParaRPr lang="en-US" sz="1200" u="none" strike="noStrike" cap="none" dirty="0">
              <a:solidFill>
                <a:schemeClr val="dk1"/>
              </a:solidFill>
              <a:effectLst/>
              <a:latin typeface="Helvetica Neue Light" charset="0"/>
              <a:ea typeface="Helvetica Neue Light" charset="0"/>
              <a:cs typeface="Helvetica Neue Light" charset="0"/>
              <a:sym typeface="Calibri"/>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u="none" strike="noStrike" cap="none" dirty="0">
                <a:solidFill>
                  <a:schemeClr val="dk1"/>
                </a:solidFill>
                <a:effectLst/>
                <a:latin typeface="Helvetica Neue Light" charset="0"/>
                <a:ea typeface="Helvetica Neue Light" charset="0"/>
                <a:cs typeface="Helvetica Neue Light" charset="0"/>
                <a:sym typeface="Calibri"/>
              </a:rPr>
              <a:t>Some chart types may be unavailable for you to select depending on the columns in your search. For example, if your search does not contain at least one geographical column, you will not be able to select any of the geo chart types. Unavailable chart types are grayed out. Hovering over one will tell you what columns are needed before you can choose it.</a:t>
            </a:r>
            <a:endParaRPr lang="en-US" dirty="0">
              <a:latin typeface="Helvetica Neue Light" charset="0"/>
              <a:ea typeface="Helvetica Neue Light" charset="0"/>
              <a:cs typeface="Helvetica Neue Light" charset="0"/>
            </a:endParaRPr>
          </a:p>
          <a:p>
            <a:pPr marL="0" marR="0" lvl="0" indent="0" algn="l" rtl="0">
              <a:lnSpc>
                <a:spcPct val="100000"/>
              </a:lnSpc>
              <a:spcBef>
                <a:spcPts val="0"/>
              </a:spcBef>
              <a:spcAft>
                <a:spcPts val="0"/>
              </a:spcAft>
              <a:buSzPts val="1400"/>
              <a:buNone/>
            </a:pPr>
            <a:endParaRPr dirty="0">
              <a:latin typeface="Helvetica Neue Light" charset="0"/>
              <a:ea typeface="Helvetica Neue Light" charset="0"/>
              <a:cs typeface="Helvetica Neue Light" charset="0"/>
            </a:endParaRPr>
          </a:p>
        </p:txBody>
      </p:sp>
      <p:sp>
        <p:nvSpPr>
          <p:cNvPr id="5" name="Slide Number Placeholder 4"/>
          <p:cNvSpPr>
            <a:spLocks noGrp="1"/>
          </p:cNvSpPr>
          <p:nvPr>
            <p:ph type="sldNum" idx="11"/>
          </p:nvPr>
        </p:nvSpPr>
        <p:spPr/>
        <p:txBody>
          <a:bodyPr/>
          <a:lstStyle/>
          <a:p>
            <a:pPr algn="r">
              <a:buSzPts val="1200"/>
            </a:pPr>
            <a:fld id="{00000000-1234-1234-1234-123412341234}" type="slidenum">
              <a:rPr lang="uk-UA" sz="1200" smtClean="0">
                <a:solidFill>
                  <a:schemeClr val="dk1"/>
                </a:solidFill>
                <a:sym typeface="Calibri"/>
              </a:rPr>
              <a:pPr algn="r">
                <a:buSzPts val="1200"/>
              </a:pPr>
              <a:t>24</a:t>
            </a:fld>
            <a:endParaRPr lang="uk-UA" sz="1200" dirty="0">
              <a:solidFill>
                <a:schemeClr val="dk1"/>
              </a:solidFill>
              <a:sym typeface="Calibri"/>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5"/>
        <p:cNvGrpSpPr/>
        <p:nvPr/>
      </p:nvGrpSpPr>
      <p:grpSpPr>
        <a:xfrm>
          <a:off x="0" y="0"/>
          <a:ext cx="0" cy="0"/>
          <a:chOff x="0" y="0"/>
          <a:chExt cx="0" cy="0"/>
        </a:xfrm>
      </p:grpSpPr>
      <p:sp>
        <p:nvSpPr>
          <p:cNvPr id="526" name="Google Shape;526;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27" name="Google Shape;527;p2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SzPts val="1400"/>
              <a:buNone/>
            </a:pPr>
            <a:endParaRPr dirty="0">
              <a:latin typeface="Helvetica Neue Light" charset="0"/>
              <a:ea typeface="Helvetica Neue Light" charset="0"/>
              <a:cs typeface="Helvetica Neue Light" charset="0"/>
            </a:endParaRPr>
          </a:p>
        </p:txBody>
      </p:sp>
      <p:sp>
        <p:nvSpPr>
          <p:cNvPr id="5" name="Slide Number Placeholder 4"/>
          <p:cNvSpPr>
            <a:spLocks noGrp="1"/>
          </p:cNvSpPr>
          <p:nvPr>
            <p:ph type="sldNum" idx="11"/>
          </p:nvPr>
        </p:nvSpPr>
        <p:spPr/>
        <p:txBody>
          <a:bodyPr/>
          <a:lstStyle/>
          <a:p>
            <a:pPr algn="r">
              <a:buSzPts val="1200"/>
            </a:pPr>
            <a:fld id="{00000000-1234-1234-1234-123412341234}" type="slidenum">
              <a:rPr lang="uk-UA" sz="1200" smtClean="0">
                <a:solidFill>
                  <a:schemeClr val="dk1"/>
                </a:solidFill>
                <a:sym typeface="Calibri"/>
              </a:rPr>
              <a:pPr algn="r">
                <a:buSzPts val="1200"/>
              </a:pPr>
              <a:t>25</a:t>
            </a:fld>
            <a:endParaRPr lang="uk-UA" sz="1200" dirty="0">
              <a:solidFill>
                <a:schemeClr val="dk1"/>
              </a:solidFill>
              <a:sym typeface="Calibri"/>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17" name="Google Shape;517;p25:notes"/>
          <p:cNvSpPr txBox="1">
            <a:spLocks noGrp="1"/>
          </p:cNvSpPr>
          <p:nvPr>
            <p:ph type="body" idx="1"/>
          </p:nvPr>
        </p:nvSpPr>
        <p:spPr>
          <a:xfrm>
            <a:off x="685800" y="4342606"/>
            <a:ext cx="5486400" cy="41148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latin typeface="Helvetica Neue Light" charset="0"/>
                <a:ea typeface="Helvetica Neue Light" charset="0"/>
                <a:cs typeface="Helvetica Neue Light" charset="0"/>
                <a:sym typeface="Helvetica Neue"/>
              </a:rPr>
              <a:t>To get a chart, you need at least one measure and an attribute. Sometimes</a:t>
            </a:r>
            <a:r>
              <a:rPr lang="en-US" baseline="0" dirty="0">
                <a:latin typeface="Helvetica Neue Light" charset="0"/>
                <a:ea typeface="Helvetica Neue Light" charset="0"/>
                <a:cs typeface="Helvetica Neue Light" charset="0"/>
                <a:sym typeface="Helvetica Neue"/>
              </a:rPr>
              <a:t> it’s not obvious if something is a measure or an attribute. For example, what about a Social Security Number? It looks like a numeric value, but you can’t do meaningful math on it; it is an attribute.</a:t>
            </a:r>
            <a:endParaRPr lang="en-US" dirty="0">
              <a:latin typeface="Helvetica Neue Light" charset="0"/>
              <a:ea typeface="Helvetica Neue Light" charset="0"/>
              <a:cs typeface="Helvetica Neue Light" charset="0"/>
            </a:endParaRPr>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latin typeface="Helvetica Neue Light" charset="0"/>
              <a:ea typeface="Helvetica Neue Light" charset="0"/>
              <a:cs typeface="Helvetica Neue Light" charset="0"/>
            </a:endParaRPr>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latin typeface="Helvetica Neue Light" charset="0"/>
              <a:ea typeface="Helvetica Neue Light" charset="0"/>
              <a:cs typeface="Helvetica Neue Light" charset="0"/>
            </a:endParaRPr>
          </a:p>
        </p:txBody>
      </p:sp>
      <p:sp>
        <p:nvSpPr>
          <p:cNvPr id="5" name="Slide Number Placeholder 4"/>
          <p:cNvSpPr>
            <a:spLocks noGrp="1"/>
          </p:cNvSpPr>
          <p:nvPr>
            <p:ph type="sldNum" idx="11"/>
          </p:nvPr>
        </p:nvSpPr>
        <p:spPr/>
        <p:txBody>
          <a:bodyPr/>
          <a:lstStyle/>
          <a:p>
            <a:pPr algn="r">
              <a:buSzPts val="1200"/>
            </a:pPr>
            <a:fld id="{00000000-1234-1234-1234-123412341234}" type="slidenum">
              <a:rPr lang="uk-UA" sz="1200" smtClean="0">
                <a:solidFill>
                  <a:schemeClr val="dk1"/>
                </a:solidFill>
                <a:sym typeface="Calibri"/>
              </a:rPr>
              <a:pPr algn="r">
                <a:buSzPts val="1200"/>
              </a:pPr>
              <a:t>26</a:t>
            </a:fld>
            <a:endParaRPr lang="uk-UA" sz="1200" dirty="0">
              <a:solidFill>
                <a:schemeClr val="dk1"/>
              </a:solidFill>
              <a:sym typeface="Calibri"/>
            </a:endParaRPr>
          </a:p>
        </p:txBody>
      </p:sp>
    </p:spTree>
    <p:extLst>
      <p:ext uri="{BB962C8B-B14F-4D97-AF65-F5344CB8AC3E}">
        <p14:creationId xmlns:p14="http://schemas.microsoft.com/office/powerpoint/2010/main" val="87351763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Version</a:t>
            </a:r>
            <a:r>
              <a:rPr lang="en-US" baseline="0" dirty="0"/>
              <a:t> 6.0 </a:t>
            </a:r>
            <a:r>
              <a:rPr lang="en-US" sz="1200" b="0" i="0" u="none" strike="noStrike" cap="none" dirty="0">
                <a:solidFill>
                  <a:schemeClr val="dk1"/>
                </a:solidFill>
                <a:effectLst/>
                <a:latin typeface="Calibri"/>
                <a:ea typeface="Calibri"/>
                <a:cs typeface="Calibri"/>
                <a:sym typeface="Calibri"/>
              </a:rPr>
              <a:t>introduces a complete new approach that makes chart configuration easier and more intuitive.</a:t>
            </a:r>
            <a:endParaRPr lang="en-US" dirty="0"/>
          </a:p>
        </p:txBody>
      </p:sp>
      <p:sp>
        <p:nvSpPr>
          <p:cNvPr id="4" name="Slide Number Placeholder 3"/>
          <p:cNvSpPr>
            <a:spLocks noGrp="1"/>
          </p:cNvSpPr>
          <p:nvPr>
            <p:ph type="sldNum" idx="10"/>
          </p:nvPr>
        </p:nvSpPr>
        <p:spPr/>
        <p:txBody>
          <a:bodyPr/>
          <a:lstStyle/>
          <a:p>
            <a:pPr algn="r">
              <a:buSzPts val="1200"/>
            </a:pPr>
            <a:fld id="{00000000-1234-1234-1234-123412341234}" type="slidenum">
              <a:rPr lang="uk-UA" sz="1200" smtClean="0">
                <a:solidFill>
                  <a:schemeClr val="dk1"/>
                </a:solidFill>
                <a:sym typeface="Calibri"/>
              </a:rPr>
              <a:pPr algn="r">
                <a:buSzPts val="1200"/>
              </a:pPr>
              <a:t>27</a:t>
            </a:fld>
            <a:endParaRPr lang="uk-UA" sz="1200" dirty="0">
              <a:solidFill>
                <a:schemeClr val="dk1"/>
              </a:solidFill>
              <a:sym typeface="Calibri"/>
            </a:endParaRPr>
          </a:p>
        </p:txBody>
      </p:sp>
    </p:spTree>
    <p:extLst>
      <p:ext uri="{BB962C8B-B14F-4D97-AF65-F5344CB8AC3E}">
        <p14:creationId xmlns:p14="http://schemas.microsoft.com/office/powerpoint/2010/main" val="18086165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17" name="Google Shape;517;p25:notes"/>
          <p:cNvSpPr txBox="1">
            <a:spLocks noGrp="1"/>
          </p:cNvSpPr>
          <p:nvPr>
            <p:ph type="body" idx="1"/>
          </p:nvPr>
        </p:nvSpPr>
        <p:spPr>
          <a:xfrm>
            <a:off x="685800" y="4372896"/>
            <a:ext cx="5486400" cy="4114800"/>
          </a:xfrm>
          <a:prstGeom prst="rect">
            <a:avLst/>
          </a:prstGeom>
          <a:noFill/>
          <a:ln>
            <a:noFill/>
          </a:ln>
        </p:spPr>
        <p:txBody>
          <a:bodyPr spcFirstLastPara="1" wrap="square" lIns="91425" tIns="45700" rIns="91425" bIns="45700" anchor="t" anchorCtr="0">
            <a:noAutofit/>
          </a:bodyPr>
          <a:lstStyle/>
          <a:p>
            <a:pPr marL="26670" indent="0">
              <a:spcBef>
                <a:spcPts val="444"/>
              </a:spcBef>
              <a:buSzPts val="1800"/>
              <a:buFont typeface="Arial"/>
              <a:buNone/>
            </a:pPr>
            <a:r>
              <a:rPr lang="en-US" sz="1200" dirty="0">
                <a:sym typeface="Helvetica Neue Light"/>
              </a:rPr>
              <a:t>You</a:t>
            </a:r>
            <a:r>
              <a:rPr lang="en-US" sz="1200" baseline="0" dirty="0">
                <a:sym typeface="Helvetica Neue Light"/>
              </a:rPr>
              <a:t> can easily view </a:t>
            </a:r>
            <a:r>
              <a:rPr lang="en-US" sz="1200" dirty="0">
                <a:sym typeface="Helvetica Neue Light"/>
              </a:rPr>
              <a:t>which tokens are visualized, and which aren’t. Drag and drop from the Not Visualized section above, to quickly include or exclude items from search. As you add new elements</a:t>
            </a:r>
            <a:r>
              <a:rPr lang="en-US" sz="1200" baseline="0" dirty="0">
                <a:sym typeface="Helvetica Neue Light"/>
              </a:rPr>
              <a:t> to the search bar, they </a:t>
            </a:r>
            <a:r>
              <a:rPr lang="en-US" sz="1200" b="0" i="0" u="none" strike="noStrike" cap="none" dirty="0">
                <a:solidFill>
                  <a:schemeClr val="dk1"/>
                </a:solidFill>
                <a:effectLst/>
                <a:latin typeface="Calibri"/>
                <a:ea typeface="Calibri"/>
                <a:cs typeface="Calibri"/>
                <a:sym typeface="Calibri"/>
              </a:rPr>
              <a:t>appear on the chart as “Not visualized”, and you can move them into the axis area to visualize.</a:t>
            </a:r>
            <a:endParaRPr lang="en-US" sz="1200" dirty="0"/>
          </a:p>
          <a:p>
            <a:pPr marL="342900" indent="-190500">
              <a:spcBef>
                <a:spcPts val="444"/>
              </a:spcBef>
              <a:buSzPts val="1800"/>
              <a:buFont typeface="Arial"/>
              <a:buNone/>
            </a:pPr>
            <a:endParaRPr lang="en-US" sz="12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dirty="0">
              <a:latin typeface="Helvetica Neue Light" charset="0"/>
              <a:ea typeface="Helvetica Neue Light" charset="0"/>
              <a:cs typeface="Helvetica Neue Light" charset="0"/>
            </a:endParaRPr>
          </a:p>
        </p:txBody>
      </p:sp>
      <p:sp>
        <p:nvSpPr>
          <p:cNvPr id="5" name="Slide Number Placeholder 4"/>
          <p:cNvSpPr>
            <a:spLocks noGrp="1"/>
          </p:cNvSpPr>
          <p:nvPr>
            <p:ph type="sldNum" idx="11"/>
          </p:nvPr>
        </p:nvSpPr>
        <p:spPr/>
        <p:txBody>
          <a:bodyPr/>
          <a:lstStyle/>
          <a:p>
            <a:pPr algn="r">
              <a:buSzPts val="1200"/>
            </a:pPr>
            <a:fld id="{00000000-1234-1234-1234-123412341234}" type="slidenum">
              <a:rPr lang="uk-UA" sz="1200" smtClean="0">
                <a:solidFill>
                  <a:schemeClr val="dk1"/>
                </a:solidFill>
                <a:sym typeface="Calibri"/>
              </a:rPr>
              <a:pPr algn="r">
                <a:buSzPts val="1200"/>
              </a:pPr>
              <a:t>28</a:t>
            </a:fld>
            <a:endParaRPr lang="uk-UA" sz="1200" dirty="0">
              <a:solidFill>
                <a:schemeClr val="dk1"/>
              </a:solidFill>
              <a:sym typeface="Calibri"/>
            </a:endParaRPr>
          </a:p>
        </p:txBody>
      </p:sp>
    </p:spTree>
    <p:extLst>
      <p:ext uri="{BB962C8B-B14F-4D97-AF65-F5344CB8AC3E}">
        <p14:creationId xmlns:p14="http://schemas.microsoft.com/office/powerpoint/2010/main" val="983971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17" name="Google Shape;517;p25:notes"/>
          <p:cNvSpPr txBox="1">
            <a:spLocks noGrp="1"/>
          </p:cNvSpPr>
          <p:nvPr>
            <p:ph type="body" idx="1"/>
          </p:nvPr>
        </p:nvSpPr>
        <p:spPr>
          <a:xfrm>
            <a:off x="685800" y="4372896"/>
            <a:ext cx="5486400" cy="41148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dirty="0">
              <a:latin typeface="Helvetica Neue Light" charset="0"/>
              <a:ea typeface="Helvetica Neue Light" charset="0"/>
              <a:cs typeface="Helvetica Neue Light" charset="0"/>
            </a:endParaRPr>
          </a:p>
        </p:txBody>
      </p:sp>
      <p:sp>
        <p:nvSpPr>
          <p:cNvPr id="5" name="Slide Number Placeholder 4"/>
          <p:cNvSpPr>
            <a:spLocks noGrp="1"/>
          </p:cNvSpPr>
          <p:nvPr>
            <p:ph type="sldNum" idx="11"/>
          </p:nvPr>
        </p:nvSpPr>
        <p:spPr/>
        <p:txBody>
          <a:bodyPr/>
          <a:lstStyle/>
          <a:p>
            <a:pPr algn="r">
              <a:buSzPts val="1200"/>
            </a:pPr>
            <a:fld id="{00000000-1234-1234-1234-123412341234}" type="slidenum">
              <a:rPr lang="uk-UA" sz="1200" smtClean="0">
                <a:solidFill>
                  <a:schemeClr val="dk1"/>
                </a:solidFill>
                <a:sym typeface="Calibri"/>
              </a:rPr>
              <a:pPr algn="r">
                <a:buSzPts val="1200"/>
              </a:pPr>
              <a:t>29</a:t>
            </a:fld>
            <a:endParaRPr lang="uk-UA" sz="1200" dirty="0">
              <a:solidFill>
                <a:schemeClr val="dk1"/>
              </a:solidFill>
              <a:sym typeface="Calibri"/>
            </a:endParaRPr>
          </a:p>
        </p:txBody>
      </p:sp>
    </p:spTree>
    <p:extLst>
      <p:ext uri="{BB962C8B-B14F-4D97-AF65-F5344CB8AC3E}">
        <p14:creationId xmlns:p14="http://schemas.microsoft.com/office/powerpoint/2010/main" val="9568367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latin typeface="Helvetica Neue Light" charset="0"/>
              <a:ea typeface="Helvetica Neue Light" charset="0"/>
              <a:cs typeface="Helvetica Neue Light" charset="0"/>
            </a:endParaRPr>
          </a:p>
        </p:txBody>
      </p:sp>
      <p:sp>
        <p:nvSpPr>
          <p:cNvPr id="282" name="Google Shape;282;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 name="Slide Number Placeholder 4"/>
          <p:cNvSpPr>
            <a:spLocks noGrp="1"/>
          </p:cNvSpPr>
          <p:nvPr>
            <p:ph type="sldNum" idx="11"/>
          </p:nvPr>
        </p:nvSpPr>
        <p:spPr/>
        <p:txBody>
          <a:bodyPr/>
          <a:lstStyle/>
          <a:p>
            <a:pPr algn="r">
              <a:buSzPts val="1200"/>
            </a:pPr>
            <a:fld id="{00000000-1234-1234-1234-123412341234}" type="slidenum">
              <a:rPr lang="uk-UA" sz="1200" smtClean="0">
                <a:solidFill>
                  <a:schemeClr val="dk1"/>
                </a:solidFill>
                <a:sym typeface="Calibri"/>
              </a:rPr>
              <a:pPr algn="r">
                <a:buSzPts val="1200"/>
              </a:pPr>
              <a:t>3</a:t>
            </a:fld>
            <a:endParaRPr lang="uk-UA" sz="1200" dirty="0">
              <a:solidFill>
                <a:schemeClr val="dk1"/>
              </a:solidFill>
              <a:sym typeface="Calibri"/>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17" name="Google Shape;517;p25:notes"/>
          <p:cNvSpPr txBox="1">
            <a:spLocks noGrp="1"/>
          </p:cNvSpPr>
          <p:nvPr>
            <p:ph type="body" idx="1"/>
          </p:nvPr>
        </p:nvSpPr>
        <p:spPr>
          <a:xfrm>
            <a:off x="685800" y="4372896"/>
            <a:ext cx="5486400" cy="41148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dirty="0">
                <a:sym typeface="Helvetica Neue Light"/>
              </a:rPr>
              <a:t>You</a:t>
            </a:r>
            <a:r>
              <a:rPr lang="en-US" sz="1200" baseline="0" dirty="0">
                <a:sym typeface="Helvetica Neue Light"/>
              </a:rPr>
              <a:t> can edit number formatting for </a:t>
            </a:r>
            <a:r>
              <a:rPr lang="en-US" sz="1200" b="0" i="0" u="none" strike="noStrike" cap="none" dirty="0">
                <a:solidFill>
                  <a:schemeClr val="dk1"/>
                </a:solidFill>
                <a:effectLst/>
                <a:latin typeface="Calibri"/>
                <a:ea typeface="Calibri"/>
                <a:cs typeface="Calibri"/>
                <a:sym typeface="Calibri"/>
              </a:rPr>
              <a:t>data labels on the chart marks (bars, bubbles, lines), and on the axes. You can change a value to a</a:t>
            </a:r>
            <a:r>
              <a:rPr lang="en-US" sz="1200" b="0" i="0" u="none" strike="noStrike" cap="none" baseline="0" dirty="0">
                <a:solidFill>
                  <a:schemeClr val="dk1"/>
                </a:solidFill>
                <a:effectLst/>
                <a:latin typeface="Calibri"/>
                <a:ea typeface="Calibri"/>
                <a:cs typeface="Calibri"/>
                <a:sym typeface="Calibri"/>
              </a:rPr>
              <a:t> number percentage, currency, or </a:t>
            </a:r>
            <a:r>
              <a:rPr lang="en-US" sz="1200" b="0" i="0" u="none" strike="noStrike" cap="none" dirty="0">
                <a:solidFill>
                  <a:schemeClr val="dk1"/>
                </a:solidFill>
                <a:effectLst/>
                <a:latin typeface="Calibri"/>
                <a:ea typeface="Calibri"/>
                <a:cs typeface="Calibri"/>
                <a:sym typeface="Calibri"/>
              </a:rPr>
              <a:t>“as is” (auto mode), or change to millions, trillions, and billions (K, M, B). Specify the number of decimal places.</a:t>
            </a:r>
            <a:endParaRPr dirty="0">
              <a:latin typeface="Helvetica Neue Light" charset="0"/>
              <a:ea typeface="Helvetica Neue Light" charset="0"/>
              <a:cs typeface="Helvetica Neue Light" charset="0"/>
            </a:endParaRPr>
          </a:p>
        </p:txBody>
      </p:sp>
      <p:sp>
        <p:nvSpPr>
          <p:cNvPr id="5" name="Slide Number Placeholder 4"/>
          <p:cNvSpPr>
            <a:spLocks noGrp="1"/>
          </p:cNvSpPr>
          <p:nvPr>
            <p:ph type="sldNum" idx="11"/>
          </p:nvPr>
        </p:nvSpPr>
        <p:spPr/>
        <p:txBody>
          <a:bodyPr/>
          <a:lstStyle/>
          <a:p>
            <a:pPr algn="r">
              <a:buSzPts val="1200"/>
            </a:pPr>
            <a:fld id="{00000000-1234-1234-1234-123412341234}" type="slidenum">
              <a:rPr lang="uk-UA" sz="1200" smtClean="0">
                <a:solidFill>
                  <a:schemeClr val="dk1"/>
                </a:solidFill>
                <a:sym typeface="Calibri"/>
              </a:rPr>
              <a:pPr algn="r">
                <a:buSzPts val="1200"/>
              </a:pPr>
              <a:t>30</a:t>
            </a:fld>
            <a:endParaRPr lang="uk-UA" sz="1200" dirty="0">
              <a:solidFill>
                <a:schemeClr val="dk1"/>
              </a:solidFill>
              <a:sym typeface="Calibri"/>
            </a:endParaRPr>
          </a:p>
        </p:txBody>
      </p:sp>
    </p:spTree>
    <p:extLst>
      <p:ext uri="{BB962C8B-B14F-4D97-AF65-F5344CB8AC3E}">
        <p14:creationId xmlns:p14="http://schemas.microsoft.com/office/powerpoint/2010/main" val="116406492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17" name="Google Shape;517;p25:notes"/>
          <p:cNvSpPr txBox="1">
            <a:spLocks noGrp="1"/>
          </p:cNvSpPr>
          <p:nvPr>
            <p:ph type="body" idx="1"/>
          </p:nvPr>
        </p:nvSpPr>
        <p:spPr>
          <a:xfrm>
            <a:off x="685800" y="4372896"/>
            <a:ext cx="5486400" cy="41148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dirty="0">
              <a:latin typeface="Helvetica Neue Light" charset="0"/>
              <a:ea typeface="Helvetica Neue Light" charset="0"/>
              <a:cs typeface="Helvetica Neue Light" charset="0"/>
            </a:endParaRPr>
          </a:p>
        </p:txBody>
      </p:sp>
      <p:sp>
        <p:nvSpPr>
          <p:cNvPr id="5" name="Slide Number Placeholder 4"/>
          <p:cNvSpPr>
            <a:spLocks noGrp="1"/>
          </p:cNvSpPr>
          <p:nvPr>
            <p:ph type="sldNum" idx="11"/>
          </p:nvPr>
        </p:nvSpPr>
        <p:spPr/>
        <p:txBody>
          <a:bodyPr/>
          <a:lstStyle/>
          <a:p>
            <a:pPr algn="r">
              <a:buSzPts val="1200"/>
            </a:pPr>
            <a:fld id="{00000000-1234-1234-1234-123412341234}" type="slidenum">
              <a:rPr lang="uk-UA" sz="1200" smtClean="0">
                <a:solidFill>
                  <a:schemeClr val="dk1"/>
                </a:solidFill>
                <a:sym typeface="Calibri"/>
              </a:rPr>
              <a:pPr algn="r">
                <a:buSzPts val="1200"/>
              </a:pPr>
              <a:t>31</a:t>
            </a:fld>
            <a:endParaRPr lang="uk-UA" sz="1200" dirty="0">
              <a:solidFill>
                <a:schemeClr val="dk1"/>
              </a:solidFill>
              <a:sym typeface="Calibri"/>
            </a:endParaRPr>
          </a:p>
        </p:txBody>
      </p:sp>
    </p:spTree>
    <p:extLst>
      <p:ext uri="{BB962C8B-B14F-4D97-AF65-F5344CB8AC3E}">
        <p14:creationId xmlns:p14="http://schemas.microsoft.com/office/powerpoint/2010/main" val="206538617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17" name="Google Shape;517;p25:notes"/>
          <p:cNvSpPr txBox="1">
            <a:spLocks noGrp="1"/>
          </p:cNvSpPr>
          <p:nvPr>
            <p:ph type="body" idx="1"/>
          </p:nvPr>
        </p:nvSpPr>
        <p:spPr>
          <a:xfrm>
            <a:off x="685800" y="4372896"/>
            <a:ext cx="5486400" cy="41148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latin typeface="Helvetica Neue Light" charset="0"/>
                <a:ea typeface="Helvetica Neue Light" charset="0"/>
                <a:cs typeface="Helvetica Neue Light" charset="0"/>
              </a:rPr>
              <a:t>Click</a:t>
            </a:r>
            <a:r>
              <a:rPr lang="en-US" baseline="0" dirty="0">
                <a:latin typeface="Helvetica Neue Light" charset="0"/>
                <a:ea typeface="Helvetica Neue Light" charset="0"/>
                <a:cs typeface="Helvetica Neue Light" charset="0"/>
              </a:rPr>
              <a:t> on an axis label to see different formatting options. Here you can group the axis together with a second axis, re-name the label, change its position (left or right), and even change the aggregating operator. </a:t>
            </a:r>
            <a:endParaRPr dirty="0">
              <a:latin typeface="Helvetica Neue Light" charset="0"/>
              <a:ea typeface="Helvetica Neue Light" charset="0"/>
              <a:cs typeface="Helvetica Neue Light" charset="0"/>
            </a:endParaRPr>
          </a:p>
        </p:txBody>
      </p:sp>
      <p:sp>
        <p:nvSpPr>
          <p:cNvPr id="5" name="Slide Number Placeholder 4"/>
          <p:cNvSpPr>
            <a:spLocks noGrp="1"/>
          </p:cNvSpPr>
          <p:nvPr>
            <p:ph type="sldNum" idx="11"/>
          </p:nvPr>
        </p:nvSpPr>
        <p:spPr/>
        <p:txBody>
          <a:bodyPr/>
          <a:lstStyle/>
          <a:p>
            <a:pPr algn="r">
              <a:buSzPts val="1200"/>
            </a:pPr>
            <a:fld id="{00000000-1234-1234-1234-123412341234}" type="slidenum">
              <a:rPr lang="uk-UA" sz="1200" smtClean="0">
                <a:solidFill>
                  <a:schemeClr val="dk1"/>
                </a:solidFill>
                <a:sym typeface="Calibri"/>
              </a:rPr>
              <a:pPr algn="r">
                <a:buSzPts val="1200"/>
              </a:pPr>
              <a:t>32</a:t>
            </a:fld>
            <a:endParaRPr lang="uk-UA" sz="1200" dirty="0">
              <a:solidFill>
                <a:schemeClr val="dk1"/>
              </a:solidFill>
              <a:sym typeface="Calibri"/>
            </a:endParaRPr>
          </a:p>
        </p:txBody>
      </p:sp>
    </p:spTree>
    <p:extLst>
      <p:ext uri="{BB962C8B-B14F-4D97-AF65-F5344CB8AC3E}">
        <p14:creationId xmlns:p14="http://schemas.microsoft.com/office/powerpoint/2010/main" val="196691820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17" name="Google Shape;517;p25:notes"/>
          <p:cNvSpPr txBox="1">
            <a:spLocks noGrp="1"/>
          </p:cNvSpPr>
          <p:nvPr>
            <p:ph type="body" idx="1"/>
          </p:nvPr>
        </p:nvSpPr>
        <p:spPr>
          <a:xfrm>
            <a:off x="685800" y="4372896"/>
            <a:ext cx="5486400" cy="41148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latin typeface="Helvetica Neue Light" charset="0"/>
                <a:ea typeface="Helvetica Neue Light" charset="0"/>
                <a:cs typeface="Helvetica Neue Light" charset="0"/>
              </a:rPr>
              <a:t>You can even</a:t>
            </a:r>
            <a:r>
              <a:rPr lang="en-US" baseline="0" dirty="0">
                <a:latin typeface="Helvetica Neue Light" charset="0"/>
                <a:ea typeface="Helvetica Neue Light" charset="0"/>
                <a:cs typeface="Helvetica Neue Light" charset="0"/>
              </a:rPr>
              <a:t> change the time period in which your data is being viewed by, from Chart Mode. Click on the axis label of your time column to change the granularity of your time series.</a:t>
            </a:r>
            <a:endParaRPr dirty="0">
              <a:latin typeface="Helvetica Neue Light" charset="0"/>
              <a:ea typeface="Helvetica Neue Light" charset="0"/>
              <a:cs typeface="Helvetica Neue Light" charset="0"/>
            </a:endParaRPr>
          </a:p>
        </p:txBody>
      </p:sp>
      <p:sp>
        <p:nvSpPr>
          <p:cNvPr id="5" name="Slide Number Placeholder 4"/>
          <p:cNvSpPr>
            <a:spLocks noGrp="1"/>
          </p:cNvSpPr>
          <p:nvPr>
            <p:ph type="sldNum" idx="11"/>
          </p:nvPr>
        </p:nvSpPr>
        <p:spPr/>
        <p:txBody>
          <a:bodyPr/>
          <a:lstStyle/>
          <a:p>
            <a:pPr algn="r">
              <a:buSzPts val="1200"/>
            </a:pPr>
            <a:fld id="{00000000-1234-1234-1234-123412341234}" type="slidenum">
              <a:rPr lang="uk-UA" sz="1200" smtClean="0">
                <a:solidFill>
                  <a:schemeClr val="dk1"/>
                </a:solidFill>
                <a:sym typeface="Calibri"/>
              </a:rPr>
              <a:pPr algn="r">
                <a:buSzPts val="1200"/>
              </a:pPr>
              <a:t>33</a:t>
            </a:fld>
            <a:endParaRPr lang="uk-UA" sz="1200" dirty="0">
              <a:solidFill>
                <a:schemeClr val="dk1"/>
              </a:solidFill>
              <a:sym typeface="Calibri"/>
            </a:endParaRPr>
          </a:p>
        </p:txBody>
      </p:sp>
    </p:spTree>
    <p:extLst>
      <p:ext uri="{BB962C8B-B14F-4D97-AF65-F5344CB8AC3E}">
        <p14:creationId xmlns:p14="http://schemas.microsoft.com/office/powerpoint/2010/main" val="171801903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17" name="Google Shape;517;p25:notes"/>
          <p:cNvSpPr txBox="1">
            <a:spLocks noGrp="1"/>
          </p:cNvSpPr>
          <p:nvPr>
            <p:ph type="body" idx="1"/>
          </p:nvPr>
        </p:nvSpPr>
        <p:spPr>
          <a:xfrm>
            <a:off x="685800" y="4372896"/>
            <a:ext cx="5486400" cy="41148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dirty="0">
                <a:latin typeface="Helvetica Neue Light" charset="0"/>
                <a:ea typeface="Helvetica Neue Light" charset="0"/>
                <a:cs typeface="Helvetica Neue Light" charset="0"/>
              </a:rPr>
              <a:t>The maximum number of data points that can </a:t>
            </a:r>
            <a:r>
              <a:rPr lang="en-US" sz="1200">
                <a:latin typeface="Helvetica Neue Light" charset="0"/>
                <a:ea typeface="Helvetica Neue Light" charset="0"/>
                <a:cs typeface="Helvetica Neue Light" charset="0"/>
              </a:rPr>
              <a:t>be visualized </a:t>
            </a:r>
            <a:r>
              <a:rPr lang="en-US" sz="1200" dirty="0">
                <a:latin typeface="Helvetica Neue Light" charset="0"/>
                <a:ea typeface="Helvetica Neue Light" charset="0"/>
                <a:cs typeface="Helvetica Neue Light" charset="0"/>
              </a:rPr>
              <a:t>is configurable via </a:t>
            </a:r>
            <a:r>
              <a:rPr lang="en-US" sz="1200" dirty="0" err="1">
                <a:latin typeface="Helvetica Neue Light" charset="0"/>
                <a:ea typeface="Helvetica Neue Light" charset="0"/>
                <a:cs typeface="Helvetica Neue Light" charset="0"/>
              </a:rPr>
              <a:t>tscli</a:t>
            </a:r>
            <a:r>
              <a:rPr lang="en-US" sz="1200" dirty="0">
                <a:latin typeface="Helvetica Neue Light" charset="0"/>
                <a:ea typeface="Helvetica Neue Light" charset="0"/>
                <a:cs typeface="Helvetica Neue Light" charset="0"/>
              </a:rPr>
              <a:t>. You can choose 1,000 points for compatibility with pre-6.2 functionality, or set any limit up to 30,000. ThoughtSpot recommends 20,000 as the default. </a:t>
            </a:r>
            <a:endParaRPr sz="1200" dirty="0">
              <a:latin typeface="Helvetica Neue Light" charset="0"/>
              <a:ea typeface="Helvetica Neue Light" charset="0"/>
              <a:cs typeface="Helvetica Neue Light" charset="0"/>
            </a:endParaRPr>
          </a:p>
        </p:txBody>
      </p:sp>
      <p:sp>
        <p:nvSpPr>
          <p:cNvPr id="5" name="Slide Number Placeholder 4"/>
          <p:cNvSpPr>
            <a:spLocks noGrp="1"/>
          </p:cNvSpPr>
          <p:nvPr>
            <p:ph type="sldNum" idx="11"/>
          </p:nvPr>
        </p:nvSpPr>
        <p:spPr/>
        <p:txBody>
          <a:bodyPr/>
          <a:lstStyle/>
          <a:p>
            <a:pPr algn="r">
              <a:buSzPts val="1200"/>
            </a:pPr>
            <a:fld id="{00000000-1234-1234-1234-123412341234}" type="slidenum">
              <a:rPr lang="uk-UA" sz="1200" smtClean="0">
                <a:solidFill>
                  <a:schemeClr val="dk1"/>
                </a:solidFill>
                <a:sym typeface="Calibri"/>
              </a:rPr>
              <a:pPr algn="r">
                <a:buSzPts val="1200"/>
              </a:pPr>
              <a:t>34</a:t>
            </a:fld>
            <a:endParaRPr lang="uk-UA" sz="1200" dirty="0">
              <a:solidFill>
                <a:schemeClr val="dk1"/>
              </a:solidFill>
              <a:sym typeface="Calibri"/>
            </a:endParaRPr>
          </a:p>
        </p:txBody>
      </p:sp>
    </p:spTree>
    <p:extLst>
      <p:ext uri="{BB962C8B-B14F-4D97-AF65-F5344CB8AC3E}">
        <p14:creationId xmlns:p14="http://schemas.microsoft.com/office/powerpoint/2010/main" val="390509677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17" name="Google Shape;517;p2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u="none" strike="noStrike" cap="none" dirty="0">
                <a:solidFill>
                  <a:schemeClr val="dk1"/>
                </a:solidFill>
                <a:effectLst/>
                <a:latin typeface="Helvetica Neue Light" charset="0"/>
                <a:ea typeface="Helvetica Neue Light" charset="0"/>
                <a:cs typeface="Helvetica Neue Light" charset="0"/>
                <a:sym typeface="Calibri"/>
              </a:rPr>
              <a:t>Save your Answer if you want to refer to it later</a:t>
            </a:r>
            <a:r>
              <a:rPr lang="en-US" sz="1200" u="none" strike="noStrike" cap="none" baseline="0" dirty="0">
                <a:solidFill>
                  <a:schemeClr val="dk1"/>
                </a:solidFill>
                <a:effectLst/>
                <a:latin typeface="Helvetica Neue Light" charset="0"/>
                <a:ea typeface="Helvetica Neue Light" charset="0"/>
                <a:cs typeface="Helvetica Neue Light" charset="0"/>
                <a:sym typeface="Calibri"/>
              </a:rPr>
              <a:t>. If you leave the search page and return, your search is gone unless you save it. </a:t>
            </a:r>
            <a:r>
              <a:rPr lang="en-US" sz="1200" u="none" strike="noStrike" cap="none" dirty="0">
                <a:solidFill>
                  <a:schemeClr val="dk1"/>
                </a:solidFill>
                <a:effectLst/>
                <a:latin typeface="Helvetica Neue Light" charset="0"/>
                <a:ea typeface="Helvetica Neue Light" charset="0"/>
                <a:cs typeface="Helvetica Neue Light" charset="0"/>
                <a:sym typeface="Calibri"/>
              </a:rPr>
              <a:t>If you want to search on top of another search, you can save your search as a View. Then, you can use the View as a data source for a new search.</a:t>
            </a:r>
            <a:endParaRPr dirty="0">
              <a:latin typeface="Helvetica Neue Light" charset="0"/>
              <a:ea typeface="Helvetica Neue Light" charset="0"/>
              <a:cs typeface="Helvetica Neue Light" charset="0"/>
            </a:endParaRPr>
          </a:p>
        </p:txBody>
      </p:sp>
      <p:sp>
        <p:nvSpPr>
          <p:cNvPr id="5" name="Slide Number Placeholder 4"/>
          <p:cNvSpPr>
            <a:spLocks noGrp="1"/>
          </p:cNvSpPr>
          <p:nvPr>
            <p:ph type="sldNum" idx="11"/>
          </p:nvPr>
        </p:nvSpPr>
        <p:spPr/>
        <p:txBody>
          <a:bodyPr/>
          <a:lstStyle/>
          <a:p>
            <a:pPr algn="r">
              <a:buSzPts val="1200"/>
            </a:pPr>
            <a:fld id="{00000000-1234-1234-1234-123412341234}" type="slidenum">
              <a:rPr lang="uk-UA" sz="1200" smtClean="0">
                <a:solidFill>
                  <a:schemeClr val="dk1"/>
                </a:solidFill>
                <a:sym typeface="Calibri"/>
              </a:rPr>
              <a:pPr algn="r">
                <a:buSzPts val="1200"/>
              </a:pPr>
              <a:t>35</a:t>
            </a:fld>
            <a:endParaRPr lang="uk-UA" sz="1200" dirty="0">
              <a:solidFill>
                <a:schemeClr val="dk1"/>
              </a:solidFill>
              <a:sym typeface="Calibri"/>
            </a:endParaRPr>
          </a:p>
        </p:txBody>
      </p:sp>
    </p:spTree>
    <p:extLst>
      <p:ext uri="{BB962C8B-B14F-4D97-AF65-F5344CB8AC3E}">
        <p14:creationId xmlns:p14="http://schemas.microsoft.com/office/powerpoint/2010/main" val="145735531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6"/>
        <p:cNvGrpSpPr/>
        <p:nvPr/>
      </p:nvGrpSpPr>
      <p:grpSpPr>
        <a:xfrm>
          <a:off x="0" y="0"/>
          <a:ext cx="0" cy="0"/>
          <a:chOff x="0" y="0"/>
          <a:chExt cx="0" cy="0"/>
        </a:xfrm>
      </p:grpSpPr>
      <p:sp>
        <p:nvSpPr>
          <p:cNvPr id="487" name="Google Shape;487;g59b5b5f607_0_1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8" name="Google Shape;488;g59b5b5f607_0_14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400"/>
              <a:buFont typeface="Calibri"/>
              <a:buNone/>
            </a:pPr>
            <a:r>
              <a:rPr lang="en-US" sz="1200" u="none" strike="noStrike" cap="none" dirty="0">
                <a:solidFill>
                  <a:schemeClr val="dk1"/>
                </a:solidFill>
                <a:latin typeface="Helvetica Neue Light" charset="0"/>
                <a:ea typeface="Helvetica Neue Light" charset="0"/>
                <a:cs typeface="Helvetica Neue Light" charset="0"/>
                <a:sym typeface="Calibri"/>
              </a:rPr>
              <a:t>Save a search to a Pinboard by clicking the Pin icon at the top right of the Answer. You can either save it to an existing Pinboard, or create a new one.</a:t>
            </a:r>
            <a:endParaRPr dirty="0">
              <a:latin typeface="Helvetica Neue Light" charset="0"/>
              <a:ea typeface="Helvetica Neue Light" charset="0"/>
              <a:cs typeface="Helvetica Neue Light" charset="0"/>
            </a:endParaRPr>
          </a:p>
        </p:txBody>
      </p:sp>
      <p:sp>
        <p:nvSpPr>
          <p:cNvPr id="2" name="Slide Number Placeholder 1"/>
          <p:cNvSpPr>
            <a:spLocks noGrp="1"/>
          </p:cNvSpPr>
          <p:nvPr>
            <p:ph type="sldNum" idx="10"/>
          </p:nvPr>
        </p:nvSpPr>
        <p:spPr/>
        <p:txBody>
          <a:bodyPr/>
          <a:lstStyle/>
          <a:p>
            <a:pPr algn="r">
              <a:buSzPts val="1200"/>
            </a:pPr>
            <a:r>
              <a:rPr lang="en-US" sz="1200" dirty="0">
                <a:solidFill>
                  <a:schemeClr val="dk1"/>
                </a:solidFill>
                <a:sym typeface="Calibri"/>
              </a:rPr>
              <a:t>60</a:t>
            </a:r>
            <a:endParaRPr lang="uk-UA" sz="1200" dirty="0">
              <a:solidFill>
                <a:schemeClr val="dk1"/>
              </a:solidFill>
              <a:sym typeface="Calibri"/>
            </a:endParaRPr>
          </a:p>
        </p:txBody>
      </p:sp>
    </p:spTree>
    <p:extLst>
      <p:ext uri="{BB962C8B-B14F-4D97-AF65-F5344CB8AC3E}">
        <p14:creationId xmlns:p14="http://schemas.microsoft.com/office/powerpoint/2010/main" val="89757732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p:cNvGrpSpPr/>
        <p:nvPr/>
      </p:nvGrpSpPr>
      <p:grpSpPr>
        <a:xfrm>
          <a:off x="0" y="0"/>
          <a:ext cx="0" cy="0"/>
          <a:chOff x="0" y="0"/>
          <a:chExt cx="0" cy="0"/>
        </a:xfrm>
      </p:grpSpPr>
      <p:sp>
        <p:nvSpPr>
          <p:cNvPr id="497" name="Google Shape;497;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98" name="Google Shape;498;p1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SzPts val="1400"/>
              <a:buNone/>
            </a:pPr>
            <a:r>
              <a:rPr lang="en-US" dirty="0">
                <a:latin typeface="Helvetica Neue Light" charset="0"/>
                <a:ea typeface="Helvetica Neue Light" charset="0"/>
                <a:cs typeface="Helvetica Neue Light" charset="0"/>
              </a:rPr>
              <a:t>You</a:t>
            </a:r>
            <a:r>
              <a:rPr lang="en-US" baseline="0" dirty="0">
                <a:latin typeface="Helvetica Neue Light" charset="0"/>
                <a:ea typeface="Helvetica Neue Light" charset="0"/>
                <a:cs typeface="Helvetica Neue Light" charset="0"/>
              </a:rPr>
              <a:t> can present your Pinboard as a slideshow, and turn your Pinboard into an interactive presentation. You can easily explore and answer questions from the audience during the presentation. Each visualization is displayed as a slide, and you can Drill Down, run SpotIQ, Show Underlying Data, and Filter within the presentation. Use your arrow keys of the keyboard to navigate the presentation. </a:t>
            </a:r>
            <a:endParaRPr sz="1200" u="none" strike="noStrike" cap="none" dirty="0">
              <a:solidFill>
                <a:schemeClr val="dk1"/>
              </a:solidFill>
              <a:latin typeface="Helvetica Neue Light" charset="0"/>
              <a:ea typeface="Helvetica Neue Light" charset="0"/>
              <a:cs typeface="Helvetica Neue Light" charset="0"/>
              <a:sym typeface="Calibri"/>
            </a:endParaRPr>
          </a:p>
        </p:txBody>
      </p:sp>
      <p:sp>
        <p:nvSpPr>
          <p:cNvPr id="2" name="Slide Number Placeholder 1"/>
          <p:cNvSpPr>
            <a:spLocks noGrp="1"/>
          </p:cNvSpPr>
          <p:nvPr>
            <p:ph type="sldNum" idx="10"/>
          </p:nvPr>
        </p:nvSpPr>
        <p:spPr/>
        <p:txBody>
          <a:bodyPr/>
          <a:lstStyle/>
          <a:p>
            <a:pPr algn="r">
              <a:buSzPts val="1200"/>
            </a:pPr>
            <a:r>
              <a:rPr lang="en-US" sz="1200" dirty="0">
                <a:solidFill>
                  <a:schemeClr val="dk1"/>
                </a:solidFill>
                <a:sym typeface="Calibri"/>
              </a:rPr>
              <a:t>61</a:t>
            </a:r>
            <a:endParaRPr lang="uk-UA" sz="1200" dirty="0">
              <a:solidFill>
                <a:schemeClr val="dk1"/>
              </a:solidFill>
              <a:sym typeface="Calibri"/>
            </a:endParaRPr>
          </a:p>
        </p:txBody>
      </p:sp>
    </p:spTree>
    <p:extLst>
      <p:ext uri="{BB962C8B-B14F-4D97-AF65-F5344CB8AC3E}">
        <p14:creationId xmlns:p14="http://schemas.microsoft.com/office/powerpoint/2010/main" val="102892453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
        <p:cNvGrpSpPr/>
        <p:nvPr/>
      </p:nvGrpSpPr>
      <p:grpSpPr>
        <a:xfrm>
          <a:off x="0" y="0"/>
          <a:ext cx="0" cy="0"/>
          <a:chOff x="0" y="0"/>
          <a:chExt cx="0" cy="0"/>
        </a:xfrm>
      </p:grpSpPr>
      <p:sp>
        <p:nvSpPr>
          <p:cNvPr id="507" name="Google Shape;507;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08" name="Google Shape;508;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US" dirty="0">
                <a:latin typeface="Helvetica Neue Light" charset="0"/>
                <a:ea typeface="Helvetica Neue Light" charset="0"/>
                <a:cs typeface="Helvetica Neue Light" charset="0"/>
              </a:rPr>
              <a:t>Filters, </a:t>
            </a:r>
            <a:r>
              <a:rPr lang="en-US" sz="1200" u="none" strike="noStrike" cap="none" dirty="0">
                <a:solidFill>
                  <a:schemeClr val="dk1"/>
                </a:solidFill>
                <a:effectLst/>
                <a:latin typeface="Helvetica Neue Light" charset="0"/>
                <a:ea typeface="Helvetica Neue Light" charset="0"/>
                <a:cs typeface="Helvetica Neue Light" charset="0"/>
                <a:sym typeface="Calibri"/>
              </a:rPr>
              <a:t>including bulk filters and exclude filters, can be applied to Pinboards just as with tables and charts. These kinds of filters apply to an entire Pinboard, making it easy to see only the data that you are interested in across the tables and charts within a pinboard.</a:t>
            </a:r>
            <a:r>
              <a:rPr lang="en-US" sz="1200" u="none" strike="noStrike" cap="none" baseline="0" dirty="0">
                <a:solidFill>
                  <a:schemeClr val="dk1"/>
                </a:solidFill>
                <a:effectLst/>
                <a:latin typeface="Helvetica Neue Light" charset="0"/>
                <a:ea typeface="Helvetica Neue Light" charset="0"/>
                <a:cs typeface="Helvetica Neue Light" charset="0"/>
                <a:sym typeface="Calibri"/>
              </a:rPr>
              <a:t> Use the Configure Filters option to apply filters to only select objects on the Pinboard. </a:t>
            </a:r>
            <a:r>
              <a:rPr lang="en-US" sz="1200" u="none" strike="noStrike" cap="none" dirty="0">
                <a:solidFill>
                  <a:schemeClr val="dk1"/>
                </a:solidFill>
                <a:effectLst/>
                <a:latin typeface="Helvetica Neue Light" charset="0"/>
                <a:ea typeface="Helvetica Neue Light" charset="0"/>
                <a:cs typeface="Helvetica Neue Light" charset="0"/>
                <a:sym typeface="Calibri"/>
              </a:rPr>
              <a:t>You can narrow the focus of your Pinboard for specific purposes or audiences. </a:t>
            </a:r>
          </a:p>
          <a:p>
            <a:pPr marL="0" lvl="0" indent="0" algn="l" rtl="0">
              <a:lnSpc>
                <a:spcPct val="100000"/>
              </a:lnSpc>
              <a:spcBef>
                <a:spcPts val="0"/>
              </a:spcBef>
              <a:spcAft>
                <a:spcPts val="0"/>
              </a:spcAft>
              <a:buSzPts val="1400"/>
              <a:buNone/>
            </a:pPr>
            <a:endParaRPr lang="en-US" sz="1200" u="none" strike="noStrike" cap="none" dirty="0">
              <a:solidFill>
                <a:schemeClr val="dk1"/>
              </a:solidFill>
              <a:effectLst/>
              <a:latin typeface="Helvetica Neue Light" charset="0"/>
              <a:ea typeface="Helvetica Neue Light" charset="0"/>
              <a:cs typeface="Helvetica Neue Light" charset="0"/>
              <a:sym typeface="Calibri"/>
            </a:endParaRPr>
          </a:p>
          <a:p>
            <a:pPr marL="0" lvl="0" indent="0" algn="l" rtl="0">
              <a:lnSpc>
                <a:spcPct val="100000"/>
              </a:lnSpc>
              <a:spcBef>
                <a:spcPts val="0"/>
              </a:spcBef>
              <a:spcAft>
                <a:spcPts val="0"/>
              </a:spcAft>
              <a:buSzPts val="1400"/>
              <a:buNone/>
            </a:pPr>
            <a:r>
              <a:rPr lang="en-US" sz="1200" u="none" strike="noStrike" cap="none" dirty="0">
                <a:solidFill>
                  <a:schemeClr val="dk1"/>
                </a:solidFill>
                <a:effectLst/>
                <a:latin typeface="Helvetica Neue Light" charset="0"/>
                <a:ea typeface="Helvetica Neue Light" charset="0"/>
                <a:cs typeface="Helvetica Neue Light" charset="0"/>
                <a:sym typeface="Calibri"/>
              </a:rPr>
              <a:t>When you</a:t>
            </a:r>
            <a:r>
              <a:rPr lang="en-US" sz="1200" u="none" strike="noStrike" cap="none" baseline="0" dirty="0">
                <a:solidFill>
                  <a:schemeClr val="dk1"/>
                </a:solidFill>
                <a:effectLst/>
                <a:latin typeface="Helvetica Neue Light" charset="0"/>
                <a:ea typeface="Helvetica Neue Light" charset="0"/>
                <a:cs typeface="Helvetica Neue Light" charset="0"/>
                <a:sym typeface="Calibri"/>
              </a:rPr>
              <a:t> apply a filter, the filter is not automatically saved on your Pinboard to encourage ad hoc filtering. </a:t>
            </a:r>
          </a:p>
          <a:p>
            <a:pPr marL="0" lvl="0" indent="0" algn="l" rtl="0">
              <a:lnSpc>
                <a:spcPct val="100000"/>
              </a:lnSpc>
              <a:spcBef>
                <a:spcPts val="0"/>
              </a:spcBef>
              <a:spcAft>
                <a:spcPts val="0"/>
              </a:spcAft>
              <a:buSzPts val="1400"/>
              <a:buNone/>
            </a:pPr>
            <a:endParaRPr lang="en-US" sz="1200" u="none" strike="noStrike" cap="none" baseline="0" dirty="0">
              <a:solidFill>
                <a:schemeClr val="dk1"/>
              </a:solidFill>
              <a:effectLst/>
              <a:latin typeface="Helvetica Neue Light" charset="0"/>
              <a:ea typeface="Helvetica Neue Light" charset="0"/>
              <a:cs typeface="Helvetica Neue Light" charset="0"/>
              <a:sym typeface="Calibri"/>
            </a:endParaRPr>
          </a:p>
          <a:p>
            <a:pPr marL="0" lvl="0" indent="0" algn="l" rtl="0">
              <a:lnSpc>
                <a:spcPct val="100000"/>
              </a:lnSpc>
              <a:spcBef>
                <a:spcPts val="0"/>
              </a:spcBef>
              <a:spcAft>
                <a:spcPts val="0"/>
              </a:spcAft>
              <a:buSzPts val="1400"/>
              <a:buNone/>
            </a:pPr>
            <a:r>
              <a:rPr lang="en-US" sz="1200" u="none" strike="noStrike" cap="none" baseline="0" dirty="0">
                <a:solidFill>
                  <a:schemeClr val="dk1"/>
                </a:solidFill>
                <a:effectLst/>
                <a:latin typeface="Helvetica Neue Light" charset="0"/>
                <a:ea typeface="Helvetica Neue Light" charset="0"/>
                <a:cs typeface="Helvetica Neue Light" charset="0"/>
                <a:sym typeface="Calibri"/>
              </a:rPr>
              <a:t>If you filter a Pinboard on a column that was already filtered on the Answer level, the Pinboard filter overrides the Answer filter. </a:t>
            </a:r>
            <a:endParaRPr lang="en-US" dirty="0">
              <a:latin typeface="Helvetica Neue Light" charset="0"/>
              <a:ea typeface="Helvetica Neue Light" charset="0"/>
              <a:cs typeface="Helvetica Neue Light" charset="0"/>
            </a:endParaRPr>
          </a:p>
          <a:p>
            <a:pPr marL="0" lvl="0" indent="0" algn="l" rtl="0">
              <a:lnSpc>
                <a:spcPct val="100000"/>
              </a:lnSpc>
              <a:spcBef>
                <a:spcPts val="0"/>
              </a:spcBef>
              <a:spcAft>
                <a:spcPts val="0"/>
              </a:spcAft>
              <a:buSzPts val="1400"/>
              <a:buNone/>
            </a:pPr>
            <a:endParaRPr dirty="0">
              <a:latin typeface="Helvetica Neue Light" charset="0"/>
              <a:ea typeface="Helvetica Neue Light" charset="0"/>
              <a:cs typeface="Helvetica Neue Light" charset="0"/>
            </a:endParaRPr>
          </a:p>
        </p:txBody>
      </p:sp>
      <p:sp>
        <p:nvSpPr>
          <p:cNvPr id="2" name="Slide Number Placeholder 1"/>
          <p:cNvSpPr>
            <a:spLocks noGrp="1"/>
          </p:cNvSpPr>
          <p:nvPr>
            <p:ph type="sldNum" idx="10"/>
          </p:nvPr>
        </p:nvSpPr>
        <p:spPr/>
        <p:txBody>
          <a:bodyPr/>
          <a:lstStyle/>
          <a:p>
            <a:pPr algn="r">
              <a:buSzPts val="1200"/>
            </a:pPr>
            <a:r>
              <a:rPr lang="en-US" sz="1200" dirty="0">
                <a:solidFill>
                  <a:schemeClr val="dk1"/>
                </a:solidFill>
                <a:sym typeface="Calibri"/>
              </a:rPr>
              <a:t>62</a:t>
            </a:r>
            <a:endParaRPr lang="uk-UA" sz="1200" dirty="0">
              <a:solidFill>
                <a:schemeClr val="dk1"/>
              </a:solidFill>
              <a:sym typeface="Calibri"/>
            </a:endParaRPr>
          </a:p>
        </p:txBody>
      </p:sp>
    </p:spTree>
    <p:extLst>
      <p:ext uri="{BB962C8B-B14F-4D97-AF65-F5344CB8AC3E}">
        <p14:creationId xmlns:p14="http://schemas.microsoft.com/office/powerpoint/2010/main" val="55288793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Google Shape;575;g5c580f3e62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latin typeface="Helvetica Neue Light" charset="0"/>
              <a:ea typeface="Helvetica Neue Light" charset="0"/>
              <a:cs typeface="Helvetica Neue Light" charset="0"/>
            </a:endParaRPr>
          </a:p>
        </p:txBody>
      </p:sp>
      <p:sp>
        <p:nvSpPr>
          <p:cNvPr id="576" name="Google Shape;576;g5c580f3e6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 name="Slide Number Placeholder 4"/>
          <p:cNvSpPr>
            <a:spLocks noGrp="1"/>
          </p:cNvSpPr>
          <p:nvPr>
            <p:ph type="sldNum" idx="11"/>
          </p:nvPr>
        </p:nvSpPr>
        <p:spPr/>
        <p:txBody>
          <a:bodyPr/>
          <a:lstStyle/>
          <a:p>
            <a:pPr algn="r">
              <a:buSzPts val="1200"/>
            </a:pPr>
            <a:fld id="{00000000-1234-1234-1234-123412341234}" type="slidenum">
              <a:rPr lang="uk-UA" sz="1200" smtClean="0">
                <a:solidFill>
                  <a:schemeClr val="dk1"/>
                </a:solidFill>
                <a:sym typeface="Calibri"/>
              </a:rPr>
              <a:pPr algn="r">
                <a:buSzPts val="1200"/>
              </a:pPr>
              <a:t>39</a:t>
            </a:fld>
            <a:endParaRPr lang="uk-UA" sz="1200" dirty="0">
              <a:solidFill>
                <a:schemeClr val="dk1"/>
              </a:solidFill>
              <a:sym typeface="Calibri"/>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p5:notes"/>
          <p:cNvSpPr txBox="1">
            <a:spLocks noGrp="1"/>
          </p:cNvSpPr>
          <p:nvPr>
            <p:ph type="body" idx="1"/>
          </p:nvPr>
        </p:nvSpPr>
        <p:spPr>
          <a:xfrm>
            <a:off x="645553" y="4239367"/>
            <a:ext cx="5566893" cy="4114800"/>
          </a:xfrm>
          <a:prstGeom prst="rect">
            <a:avLst/>
          </a:prstGeom>
          <a:noFill/>
          <a:ln>
            <a:noFill/>
          </a:ln>
        </p:spPr>
        <p:txBody>
          <a:bodyPr spcFirstLastPara="1" wrap="square" lIns="91425" tIns="91425" rIns="91425" bIns="91425" anchor="t" anchorCtr="0">
            <a:noAutofit/>
          </a:bodyPr>
          <a:lstStyle/>
          <a:p>
            <a:pPr marL="139700" lvl="0" indent="0" algn="l" rtl="0">
              <a:spcBef>
                <a:spcPts val="0"/>
              </a:spcBef>
              <a:spcAft>
                <a:spcPts val="0"/>
              </a:spcAft>
              <a:buSzPts val="1400"/>
              <a:buNone/>
            </a:pPr>
            <a:r>
              <a:rPr lang="en-US" dirty="0">
                <a:latin typeface="Helvetica Neue Light" charset="0"/>
                <a:ea typeface="Helvetica Neue Light" charset="0"/>
                <a:cs typeface="Helvetica Neue Light" charset="0"/>
              </a:rPr>
              <a:t>ThoughtSpot is a</a:t>
            </a:r>
            <a:r>
              <a:rPr lang="en-US" u="none" strike="noStrike" dirty="0">
                <a:solidFill>
                  <a:schemeClr val="dk1"/>
                </a:solidFill>
                <a:latin typeface="Helvetica Neue Light" charset="0"/>
                <a:ea typeface="Helvetica Neue Light" charset="0"/>
                <a:cs typeface="Helvetica Neue Light" charset="0"/>
              </a:rPr>
              <a:t> search and AI-Driven analytics platform. Our focus is on making analytics 100x easier and more accessible for the masses.</a:t>
            </a:r>
            <a:r>
              <a:rPr lang="en-US" dirty="0">
                <a:latin typeface="Helvetica Neue Light" charset="0"/>
                <a:ea typeface="Helvetica Neue Light" charset="0"/>
                <a:cs typeface="Helvetica Neue Light" charset="0"/>
              </a:rPr>
              <a:t> While a lot of noise has been made in the past few years around big data and data scale, we’re looking at the data challenge from a human-scale perspective. Our</a:t>
            </a:r>
            <a:r>
              <a:rPr lang="en-US" baseline="0" dirty="0">
                <a:latin typeface="Helvetica Neue Light" charset="0"/>
                <a:ea typeface="Helvetica Neue Light" charset="0"/>
                <a:cs typeface="Helvetica Neue Light" charset="0"/>
              </a:rPr>
              <a:t> big question is, h</a:t>
            </a:r>
            <a:r>
              <a:rPr lang="en-US" dirty="0">
                <a:latin typeface="Helvetica Neue Light" charset="0"/>
                <a:ea typeface="Helvetica Neue Light" charset="0"/>
                <a:cs typeface="Helvetica Neue Light" charset="0"/>
              </a:rPr>
              <a:t>ow do you get more people access to the data they need to do their jobs everyday? We can all relate to needing a report for a project, and by the time the report is prepared we have forgotten we ever requested it. Or perhaps we’re the one pulling the report and we know it’s never going to get used! </a:t>
            </a:r>
          </a:p>
          <a:p>
            <a:pPr marL="139700" lvl="0" indent="0" algn="l" rtl="0">
              <a:spcBef>
                <a:spcPts val="0"/>
              </a:spcBef>
              <a:spcAft>
                <a:spcPts val="0"/>
              </a:spcAft>
              <a:buSzPts val="1400"/>
              <a:buNone/>
            </a:pPr>
            <a:endParaRPr lang="en-US" u="none" strike="noStrike" dirty="0">
              <a:solidFill>
                <a:schemeClr val="dk1"/>
              </a:solidFill>
              <a:latin typeface="Helvetica Neue Light" charset="0"/>
              <a:ea typeface="Helvetica Neue Light" charset="0"/>
              <a:cs typeface="Helvetica Neue Light" charset="0"/>
            </a:endParaRPr>
          </a:p>
          <a:p>
            <a:pPr marL="152400" lvl="0" indent="0" algn="l" rtl="0">
              <a:spcBef>
                <a:spcPts val="0"/>
              </a:spcBef>
              <a:spcAft>
                <a:spcPts val="0"/>
              </a:spcAft>
              <a:buSzPts val="1200"/>
              <a:buFont typeface="Calibri"/>
              <a:buNone/>
            </a:pPr>
            <a:r>
              <a:rPr lang="en-US" u="none" strike="noStrike" baseline="0" dirty="0">
                <a:solidFill>
                  <a:schemeClr val="dk1"/>
                </a:solidFill>
                <a:latin typeface="Helvetica Neue Light" charset="0"/>
                <a:ea typeface="Helvetica Neue Light" charset="0"/>
                <a:cs typeface="Helvetica Neue Light" charset="0"/>
              </a:rPr>
              <a:t>A</a:t>
            </a:r>
            <a:r>
              <a:rPr lang="en-US" u="none" strike="noStrike" dirty="0">
                <a:solidFill>
                  <a:schemeClr val="dk1"/>
                </a:solidFill>
                <a:latin typeface="Helvetica Neue Light" charset="0"/>
                <a:ea typeface="Helvetica Neue Light" charset="0"/>
                <a:cs typeface="Helvetica Neue Light" charset="0"/>
              </a:rPr>
              <a:t>t ThoughtSpot, we believe it</a:t>
            </a:r>
            <a:r>
              <a:rPr lang="en-US" dirty="0">
                <a:latin typeface="Helvetica Neue Light" charset="0"/>
                <a:ea typeface="Helvetica Neue Light" charset="0"/>
                <a:cs typeface="Helvetica Neue Light" charset="0"/>
              </a:rPr>
              <a:t>’</a:t>
            </a:r>
            <a:r>
              <a:rPr lang="en-US" u="none" strike="noStrike" dirty="0">
                <a:solidFill>
                  <a:schemeClr val="dk1"/>
                </a:solidFill>
                <a:latin typeface="Helvetica Neue Light" charset="0"/>
                <a:ea typeface="Helvetica Neue Light" charset="0"/>
                <a:cs typeface="Helvetica Neue Light" charset="0"/>
              </a:rPr>
              <a:t>s possible for everyone in your organization to access their data and uncover the insights that they need faster than ever before. </a:t>
            </a:r>
          </a:p>
        </p:txBody>
      </p:sp>
      <p:sp>
        <p:nvSpPr>
          <p:cNvPr id="287" name="Google Shape;287;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 name="Slide Number Placeholder 4"/>
          <p:cNvSpPr>
            <a:spLocks noGrp="1"/>
          </p:cNvSpPr>
          <p:nvPr>
            <p:ph type="sldNum" idx="11"/>
          </p:nvPr>
        </p:nvSpPr>
        <p:spPr/>
        <p:txBody>
          <a:bodyPr/>
          <a:lstStyle/>
          <a:p>
            <a:pPr algn="r">
              <a:buSzPts val="1200"/>
            </a:pPr>
            <a:fld id="{00000000-1234-1234-1234-123412341234}" type="slidenum">
              <a:rPr lang="uk-UA" sz="1200" smtClean="0">
                <a:solidFill>
                  <a:schemeClr val="dk1"/>
                </a:solidFill>
                <a:sym typeface="Calibri"/>
              </a:rPr>
              <a:pPr algn="r">
                <a:buSzPts val="1200"/>
              </a:pPr>
              <a:t>4</a:t>
            </a:fld>
            <a:endParaRPr lang="uk-UA" sz="1200" dirty="0">
              <a:solidFill>
                <a:schemeClr val="dk1"/>
              </a:solidFill>
              <a:sym typeface="Calibri"/>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9"/>
        <p:cNvGrpSpPr/>
        <p:nvPr/>
      </p:nvGrpSpPr>
      <p:grpSpPr>
        <a:xfrm>
          <a:off x="0" y="0"/>
          <a:ext cx="0" cy="0"/>
          <a:chOff x="0" y="0"/>
          <a:chExt cx="0" cy="0"/>
        </a:xfrm>
      </p:grpSpPr>
      <p:sp>
        <p:nvSpPr>
          <p:cNvPr id="580" name="Google Shape;580;g5c53503257_0_4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81" name="Google Shape;581;g5c53503257_0_46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latin typeface="Helvetica Neue Light" charset="0"/>
                <a:ea typeface="Helvetica Neue Light" charset="0"/>
                <a:cs typeface="Helvetica Neue Light" charset="0"/>
              </a:rPr>
              <a:t>Hover over an Answer or </a:t>
            </a:r>
            <a:r>
              <a:rPr lang="en-US" dirty="0" err="1">
                <a:latin typeface="Helvetica Neue Light" charset="0"/>
                <a:ea typeface="Helvetica Neue Light" charset="0"/>
                <a:cs typeface="Helvetica Neue Light" charset="0"/>
              </a:rPr>
              <a:t>Pinboard</a:t>
            </a:r>
            <a:r>
              <a:rPr lang="en-US" dirty="0">
                <a:latin typeface="Helvetica Neue Light" charset="0"/>
                <a:ea typeface="Helvetica Neue Light" charset="0"/>
                <a:cs typeface="Helvetica Neue Light" charset="0"/>
              </a:rPr>
              <a:t> for the Favorite icon to appear. Favorites are also available on ThoughtSpot’s mobile app for iOS. It is a quick and</a:t>
            </a:r>
            <a:r>
              <a:rPr lang="en-US" baseline="0" dirty="0">
                <a:latin typeface="Helvetica Neue Light" charset="0"/>
                <a:ea typeface="Helvetica Neue Light" charset="0"/>
                <a:cs typeface="Helvetica Neue Light" charset="0"/>
              </a:rPr>
              <a:t> easy way to retrieve identified answers and pinboards, for access on the go.</a:t>
            </a:r>
            <a:endParaRPr dirty="0">
              <a:latin typeface="Helvetica Neue Light" charset="0"/>
              <a:ea typeface="Helvetica Neue Light" charset="0"/>
              <a:cs typeface="Helvetica Neue Light" charset="0"/>
            </a:endParaRPr>
          </a:p>
        </p:txBody>
      </p:sp>
      <p:sp>
        <p:nvSpPr>
          <p:cNvPr id="5" name="Slide Number Placeholder 4"/>
          <p:cNvSpPr>
            <a:spLocks noGrp="1"/>
          </p:cNvSpPr>
          <p:nvPr>
            <p:ph type="sldNum" idx="11"/>
          </p:nvPr>
        </p:nvSpPr>
        <p:spPr/>
        <p:txBody>
          <a:bodyPr/>
          <a:lstStyle/>
          <a:p>
            <a:pPr algn="r">
              <a:buSzPts val="1200"/>
            </a:pPr>
            <a:fld id="{00000000-1234-1234-1234-123412341234}" type="slidenum">
              <a:rPr lang="uk-UA" sz="1200" smtClean="0">
                <a:solidFill>
                  <a:schemeClr val="dk1"/>
                </a:solidFill>
                <a:sym typeface="Calibri"/>
              </a:rPr>
              <a:pPr algn="r">
                <a:buSzPts val="1200"/>
              </a:pPr>
              <a:t>40</a:t>
            </a:fld>
            <a:endParaRPr lang="uk-UA" sz="1200" dirty="0">
              <a:solidFill>
                <a:schemeClr val="dk1"/>
              </a:solidFill>
              <a:sym typeface="Calibri"/>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Google Shape;596;p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latin typeface="Helvetica Neue Light" charset="0"/>
              <a:ea typeface="Helvetica Neue Light" charset="0"/>
              <a:cs typeface="Helvetica Neue Light" charset="0"/>
            </a:endParaRPr>
          </a:p>
        </p:txBody>
      </p:sp>
      <p:sp>
        <p:nvSpPr>
          <p:cNvPr id="597" name="Google Shape;597;p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 name="Slide Number Placeholder 4"/>
          <p:cNvSpPr>
            <a:spLocks noGrp="1"/>
          </p:cNvSpPr>
          <p:nvPr>
            <p:ph type="sldNum" idx="11"/>
          </p:nvPr>
        </p:nvSpPr>
        <p:spPr/>
        <p:txBody>
          <a:bodyPr/>
          <a:lstStyle/>
          <a:p>
            <a:pPr algn="r">
              <a:buSzPts val="1200"/>
            </a:pPr>
            <a:fld id="{00000000-1234-1234-1234-123412341234}" type="slidenum">
              <a:rPr lang="uk-UA" sz="1200" smtClean="0">
                <a:solidFill>
                  <a:schemeClr val="dk1"/>
                </a:solidFill>
                <a:sym typeface="Calibri"/>
              </a:rPr>
              <a:pPr algn="r">
                <a:buSzPts val="1200"/>
              </a:pPr>
              <a:t>41</a:t>
            </a:fld>
            <a:endParaRPr lang="uk-UA" sz="1200" dirty="0">
              <a:solidFill>
                <a:schemeClr val="dk1"/>
              </a:solidFill>
              <a:sym typeface="Calibri"/>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0"/>
        <p:cNvGrpSpPr/>
        <p:nvPr/>
      </p:nvGrpSpPr>
      <p:grpSpPr>
        <a:xfrm>
          <a:off x="0" y="0"/>
          <a:ext cx="0" cy="0"/>
          <a:chOff x="0" y="0"/>
          <a:chExt cx="0" cy="0"/>
        </a:xfrm>
      </p:grpSpPr>
      <p:sp>
        <p:nvSpPr>
          <p:cNvPr id="601" name="Google Shape;601;p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2" name="Google Shape;602;p33:notes"/>
          <p:cNvSpPr txBox="1">
            <a:spLocks noGrp="1"/>
          </p:cNvSpPr>
          <p:nvPr>
            <p:ph type="body" idx="1"/>
          </p:nvPr>
        </p:nvSpPr>
        <p:spPr>
          <a:xfrm>
            <a:off x="685800" y="4342606"/>
            <a:ext cx="54864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SzPts val="1400"/>
              <a:buNone/>
            </a:pPr>
            <a:r>
              <a:rPr lang="en-US" sz="1200" u="none" strike="noStrike" cap="none" dirty="0">
                <a:solidFill>
                  <a:schemeClr val="dk1"/>
                </a:solidFill>
                <a:effectLst/>
                <a:latin typeface="Helvetica Neue Light" charset="0"/>
                <a:ea typeface="Helvetica Neue Light" charset="0"/>
                <a:cs typeface="Helvetica Neue Light" charset="0"/>
                <a:sym typeface="Calibri"/>
              </a:rPr>
              <a:t>You can use your answer to learn more about the data used in your search by drilling down. Drilling down allows you to see more information about the columns within your search. If you own the Pinboard, you can drill down to the data beneath. Users you share the Pinboard with can also drill down, provided they also have access to the data on which the board was based.</a:t>
            </a:r>
          </a:p>
          <a:p>
            <a:pPr marL="0" marR="0" lvl="0" indent="0" algn="l" rtl="0">
              <a:lnSpc>
                <a:spcPct val="100000"/>
              </a:lnSpc>
              <a:spcBef>
                <a:spcPts val="0"/>
              </a:spcBef>
              <a:spcAft>
                <a:spcPts val="0"/>
              </a:spcAft>
              <a:buSzPts val="1400"/>
              <a:buNone/>
            </a:pPr>
            <a:endParaRPr lang="en-US" sz="1200" u="none" strike="noStrike" cap="none" dirty="0">
              <a:solidFill>
                <a:schemeClr val="dk1"/>
              </a:solidFill>
              <a:effectLst/>
              <a:latin typeface="Helvetica Neue Light" charset="0"/>
              <a:ea typeface="Helvetica Neue Light" charset="0"/>
              <a:cs typeface="Helvetica Neue Light" charset="0"/>
              <a:sym typeface="Calibri"/>
            </a:endParaRPr>
          </a:p>
          <a:p>
            <a:pPr marL="0" marR="0" lvl="0" indent="0" algn="l" rtl="0">
              <a:lnSpc>
                <a:spcPct val="100000"/>
              </a:lnSpc>
              <a:spcBef>
                <a:spcPts val="0"/>
              </a:spcBef>
              <a:spcAft>
                <a:spcPts val="0"/>
              </a:spcAft>
              <a:buSzPts val="1400"/>
              <a:buNone/>
            </a:pPr>
            <a:r>
              <a:rPr lang="en-US" sz="1200" u="none" strike="noStrike" cap="none" dirty="0">
                <a:solidFill>
                  <a:schemeClr val="dk1"/>
                </a:solidFill>
                <a:effectLst/>
                <a:latin typeface="Helvetica Neue Light" charset="0"/>
                <a:ea typeface="Helvetica Neue Light" charset="0"/>
                <a:cs typeface="Helvetica Neue Light" charset="0"/>
                <a:sym typeface="Calibri"/>
              </a:rPr>
              <a:t>To drill down,</a:t>
            </a:r>
            <a:r>
              <a:rPr lang="en-US" sz="1200" u="none" strike="noStrike" cap="none" baseline="0" dirty="0">
                <a:solidFill>
                  <a:schemeClr val="dk1"/>
                </a:solidFill>
                <a:effectLst/>
                <a:latin typeface="Helvetica Neue Light" charset="0"/>
                <a:ea typeface="Helvetica Neue Light" charset="0"/>
                <a:cs typeface="Helvetica Neue Light" charset="0"/>
                <a:sym typeface="Calibri"/>
              </a:rPr>
              <a:t> r</a:t>
            </a:r>
            <a:r>
              <a:rPr lang="en-US" sz="1200" u="none" strike="noStrike" cap="none" dirty="0">
                <a:solidFill>
                  <a:schemeClr val="dk1"/>
                </a:solidFill>
                <a:effectLst/>
                <a:latin typeface="Helvetica Neue Light" charset="0"/>
                <a:ea typeface="Helvetica Neue Light" charset="0"/>
                <a:cs typeface="Helvetica Neue Light" charset="0"/>
                <a:sym typeface="Calibri"/>
              </a:rPr>
              <a:t>ight-click the visualization or table cell of interest, and select Drill down.</a:t>
            </a:r>
            <a:r>
              <a:rPr lang="en-US" sz="1200" u="none" strike="noStrike" cap="none" baseline="0" dirty="0">
                <a:solidFill>
                  <a:schemeClr val="dk1"/>
                </a:solidFill>
                <a:effectLst/>
                <a:latin typeface="Helvetica Neue Light" charset="0"/>
                <a:ea typeface="Helvetica Neue Light" charset="0"/>
                <a:cs typeface="Helvetica Neue Light" charset="0"/>
                <a:sym typeface="Calibri"/>
              </a:rPr>
              <a:t> Then, c</a:t>
            </a:r>
            <a:r>
              <a:rPr lang="en-US" sz="1200" u="none" strike="noStrike" cap="none" dirty="0">
                <a:solidFill>
                  <a:schemeClr val="dk1"/>
                </a:solidFill>
                <a:effectLst/>
                <a:latin typeface="Helvetica Neue Light" charset="0"/>
                <a:ea typeface="Helvetica Neue Light" charset="0"/>
                <a:cs typeface="Helvetica Neue Light" charset="0"/>
                <a:sym typeface="Calibri"/>
              </a:rPr>
              <a:t>lick any of the listed data dimensions to recreate the search with that data included.</a:t>
            </a:r>
            <a:endParaRPr sz="1200" u="none" strike="noStrike" cap="none" dirty="0">
              <a:solidFill>
                <a:schemeClr val="dk1"/>
              </a:solidFill>
              <a:latin typeface="Helvetica Neue Light" charset="0"/>
              <a:ea typeface="Helvetica Neue Light" charset="0"/>
              <a:cs typeface="Helvetica Neue Light" charset="0"/>
              <a:sym typeface="Calibri"/>
            </a:endParaRPr>
          </a:p>
        </p:txBody>
      </p:sp>
      <p:sp>
        <p:nvSpPr>
          <p:cNvPr id="5" name="Slide Number Placeholder 4"/>
          <p:cNvSpPr>
            <a:spLocks noGrp="1"/>
          </p:cNvSpPr>
          <p:nvPr>
            <p:ph type="sldNum" idx="11"/>
          </p:nvPr>
        </p:nvSpPr>
        <p:spPr/>
        <p:txBody>
          <a:bodyPr/>
          <a:lstStyle/>
          <a:p>
            <a:pPr algn="r">
              <a:buSzPts val="1200"/>
            </a:pPr>
            <a:fld id="{00000000-1234-1234-1234-123412341234}" type="slidenum">
              <a:rPr lang="uk-UA" sz="1200" smtClean="0">
                <a:solidFill>
                  <a:schemeClr val="dk1"/>
                </a:solidFill>
                <a:sym typeface="Calibri"/>
              </a:rPr>
              <a:pPr algn="r">
                <a:buSzPts val="1200"/>
              </a:pPr>
              <a:t>42</a:t>
            </a:fld>
            <a:endParaRPr lang="uk-UA" sz="1200" dirty="0">
              <a:solidFill>
                <a:schemeClr val="dk1"/>
              </a:solidFill>
              <a:sym typeface="Calibri"/>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0"/>
        <p:cNvGrpSpPr/>
        <p:nvPr/>
      </p:nvGrpSpPr>
      <p:grpSpPr>
        <a:xfrm>
          <a:off x="0" y="0"/>
          <a:ext cx="0" cy="0"/>
          <a:chOff x="0" y="0"/>
          <a:chExt cx="0" cy="0"/>
        </a:xfrm>
      </p:grpSpPr>
      <p:sp>
        <p:nvSpPr>
          <p:cNvPr id="601" name="Google Shape;601;p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2" name="Google Shape;602;p3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SzPts val="1400"/>
              <a:buNone/>
            </a:pPr>
            <a:r>
              <a:rPr lang="en-US" sz="1200" u="none" strike="noStrike" cap="none" dirty="0">
                <a:solidFill>
                  <a:schemeClr val="dk1"/>
                </a:solidFill>
                <a:effectLst/>
                <a:latin typeface="Helvetica Neue Light" charset="0"/>
                <a:ea typeface="Helvetica Neue Light" charset="0"/>
                <a:cs typeface="Helvetica Neue Light" charset="0"/>
                <a:sym typeface="Calibri"/>
              </a:rPr>
              <a:t>ThoughtSpot suggests columns for you to drill down on.</a:t>
            </a:r>
            <a:endParaRPr sz="1200" u="none" strike="noStrike" cap="none" dirty="0">
              <a:solidFill>
                <a:schemeClr val="dk1"/>
              </a:solidFill>
              <a:latin typeface="Helvetica Neue Light" charset="0"/>
              <a:ea typeface="Helvetica Neue Light" charset="0"/>
              <a:cs typeface="Helvetica Neue Light" charset="0"/>
              <a:sym typeface="Calibri"/>
            </a:endParaRPr>
          </a:p>
        </p:txBody>
      </p:sp>
      <p:sp>
        <p:nvSpPr>
          <p:cNvPr id="5" name="Slide Number Placeholder 4"/>
          <p:cNvSpPr>
            <a:spLocks noGrp="1"/>
          </p:cNvSpPr>
          <p:nvPr>
            <p:ph type="sldNum" idx="11"/>
          </p:nvPr>
        </p:nvSpPr>
        <p:spPr/>
        <p:txBody>
          <a:bodyPr/>
          <a:lstStyle/>
          <a:p>
            <a:pPr algn="r">
              <a:buSzPts val="1200"/>
            </a:pPr>
            <a:fld id="{00000000-1234-1234-1234-123412341234}" type="slidenum">
              <a:rPr lang="uk-UA" sz="1200" smtClean="0">
                <a:solidFill>
                  <a:schemeClr val="dk1"/>
                </a:solidFill>
                <a:sym typeface="Calibri"/>
              </a:rPr>
              <a:pPr algn="r">
                <a:buSzPts val="1200"/>
              </a:pPr>
              <a:t>43</a:t>
            </a:fld>
            <a:endParaRPr lang="uk-UA" sz="1200" dirty="0">
              <a:solidFill>
                <a:schemeClr val="dk1"/>
              </a:solidFill>
              <a:sym typeface="Calibri"/>
            </a:endParaRPr>
          </a:p>
        </p:txBody>
      </p:sp>
    </p:spTree>
    <p:extLst>
      <p:ext uri="{BB962C8B-B14F-4D97-AF65-F5344CB8AC3E}">
        <p14:creationId xmlns:p14="http://schemas.microsoft.com/office/powerpoint/2010/main" val="186082260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8"/>
        <p:cNvGrpSpPr/>
        <p:nvPr/>
      </p:nvGrpSpPr>
      <p:grpSpPr>
        <a:xfrm>
          <a:off x="0" y="0"/>
          <a:ext cx="0" cy="0"/>
          <a:chOff x="0" y="0"/>
          <a:chExt cx="0" cy="0"/>
        </a:xfrm>
      </p:grpSpPr>
      <p:sp>
        <p:nvSpPr>
          <p:cNvPr id="619" name="Google Shape;619;g59aab9b93f_0_2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20" name="Google Shape;620;g59aab9b93f_0_27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SzPts val="1400"/>
              <a:buNone/>
            </a:pPr>
            <a:r>
              <a:rPr lang="en-US" sz="1200" u="none" strike="noStrike" cap="none" dirty="0">
                <a:solidFill>
                  <a:schemeClr val="dk1"/>
                </a:solidFill>
                <a:effectLst/>
                <a:latin typeface="Helvetica Neue Light" charset="0"/>
                <a:ea typeface="Helvetica Neue Light" charset="0"/>
                <a:cs typeface="Helvetica Neue Light" charset="0"/>
                <a:sym typeface="Calibri"/>
              </a:rPr>
              <a:t>You can see the most granular details of a given result set, in an unaggregated view, when you select Show Underlying Data. This feature lets you understand what an answer consists of. Only the first 1,000 rows are shown when viewing the underlying data. You can even download the results shown when you choose Show underlying data from a chart. The download file limit is a million rows.</a:t>
            </a:r>
          </a:p>
        </p:txBody>
      </p:sp>
      <p:sp>
        <p:nvSpPr>
          <p:cNvPr id="5" name="Slide Number Placeholder 4"/>
          <p:cNvSpPr>
            <a:spLocks noGrp="1"/>
          </p:cNvSpPr>
          <p:nvPr>
            <p:ph type="sldNum" idx="11"/>
          </p:nvPr>
        </p:nvSpPr>
        <p:spPr/>
        <p:txBody>
          <a:bodyPr/>
          <a:lstStyle/>
          <a:p>
            <a:pPr algn="r">
              <a:buSzPts val="1200"/>
            </a:pPr>
            <a:fld id="{00000000-1234-1234-1234-123412341234}" type="slidenum">
              <a:rPr lang="uk-UA" sz="1200" smtClean="0">
                <a:solidFill>
                  <a:schemeClr val="dk1"/>
                </a:solidFill>
                <a:sym typeface="Calibri"/>
              </a:rPr>
              <a:pPr algn="r">
                <a:buSzPts val="1200"/>
              </a:pPr>
              <a:t>44</a:t>
            </a:fld>
            <a:endParaRPr lang="uk-UA" sz="1200" dirty="0">
              <a:solidFill>
                <a:schemeClr val="dk1"/>
              </a:solidFill>
              <a:sym typeface="Calibri"/>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8"/>
        <p:cNvGrpSpPr/>
        <p:nvPr/>
      </p:nvGrpSpPr>
      <p:grpSpPr>
        <a:xfrm>
          <a:off x="0" y="0"/>
          <a:ext cx="0" cy="0"/>
          <a:chOff x="0" y="0"/>
          <a:chExt cx="0" cy="0"/>
        </a:xfrm>
      </p:grpSpPr>
      <p:sp>
        <p:nvSpPr>
          <p:cNvPr id="619" name="Google Shape;619;g59aab9b93f_0_2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20" name="Google Shape;620;g59aab9b93f_0_27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SzPts val="1400"/>
              <a:buNone/>
            </a:pPr>
            <a:r>
              <a:rPr lang="en-US" sz="1200" u="none" strike="noStrike" cap="none" dirty="0">
                <a:solidFill>
                  <a:schemeClr val="dk1"/>
                </a:solidFill>
                <a:effectLst/>
                <a:latin typeface="Helvetica Neue Light" charset="0"/>
                <a:ea typeface="Helvetica Neue Light" charset="0"/>
                <a:cs typeface="Helvetica Neue Light" charset="0"/>
                <a:sym typeface="Calibri"/>
              </a:rPr>
              <a:t>You can see the most granular details of a given result set, in an unaggregated view, when you select Show Underlying Data. This feature lets you understand what an answer consists of. Only the first 1,000 rows are shown when viewing the underlying data. You can even download the results shown when you choose Show underlying data from a chart. The download file limit is a million rows.</a:t>
            </a:r>
          </a:p>
        </p:txBody>
      </p:sp>
      <p:sp>
        <p:nvSpPr>
          <p:cNvPr id="5" name="Slide Number Placeholder 4"/>
          <p:cNvSpPr>
            <a:spLocks noGrp="1"/>
          </p:cNvSpPr>
          <p:nvPr>
            <p:ph type="sldNum" idx="11"/>
          </p:nvPr>
        </p:nvSpPr>
        <p:spPr/>
        <p:txBody>
          <a:bodyPr/>
          <a:lstStyle/>
          <a:p>
            <a:pPr algn="r">
              <a:buSzPts val="1200"/>
            </a:pPr>
            <a:fld id="{00000000-1234-1234-1234-123412341234}" type="slidenum">
              <a:rPr lang="uk-UA" sz="1200" smtClean="0">
                <a:solidFill>
                  <a:schemeClr val="dk1"/>
                </a:solidFill>
                <a:sym typeface="Calibri"/>
              </a:rPr>
              <a:pPr algn="r">
                <a:buSzPts val="1200"/>
              </a:pPr>
              <a:t>45</a:t>
            </a:fld>
            <a:endParaRPr lang="uk-UA" sz="1200" dirty="0">
              <a:solidFill>
                <a:schemeClr val="dk1"/>
              </a:solidFill>
              <a:sym typeface="Calibri"/>
            </a:endParaRPr>
          </a:p>
        </p:txBody>
      </p:sp>
    </p:spTree>
    <p:extLst>
      <p:ext uri="{BB962C8B-B14F-4D97-AF65-F5344CB8AC3E}">
        <p14:creationId xmlns:p14="http://schemas.microsoft.com/office/powerpoint/2010/main" val="148225284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7"/>
        <p:cNvGrpSpPr/>
        <p:nvPr/>
      </p:nvGrpSpPr>
      <p:grpSpPr>
        <a:xfrm>
          <a:off x="0" y="0"/>
          <a:ext cx="0" cy="0"/>
          <a:chOff x="0" y="0"/>
          <a:chExt cx="0" cy="0"/>
        </a:xfrm>
      </p:grpSpPr>
      <p:sp>
        <p:nvSpPr>
          <p:cNvPr id="638" name="Google Shape;638;p3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latin typeface="Helvetica Neue Light" charset="0"/>
              <a:ea typeface="Helvetica Neue Light" charset="0"/>
              <a:cs typeface="Helvetica Neue Light" charset="0"/>
            </a:endParaRPr>
          </a:p>
        </p:txBody>
      </p:sp>
      <p:sp>
        <p:nvSpPr>
          <p:cNvPr id="639" name="Google Shape;639;p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 name="Slide Number Placeholder 4"/>
          <p:cNvSpPr>
            <a:spLocks noGrp="1"/>
          </p:cNvSpPr>
          <p:nvPr>
            <p:ph type="sldNum" idx="11"/>
          </p:nvPr>
        </p:nvSpPr>
        <p:spPr/>
        <p:txBody>
          <a:bodyPr/>
          <a:lstStyle/>
          <a:p>
            <a:pPr algn="r">
              <a:buSzPts val="1200"/>
            </a:pPr>
            <a:fld id="{00000000-1234-1234-1234-123412341234}" type="slidenum">
              <a:rPr lang="uk-UA" sz="1200" smtClean="0">
                <a:solidFill>
                  <a:schemeClr val="dk1"/>
                </a:solidFill>
                <a:sym typeface="Calibri"/>
              </a:rPr>
              <a:pPr algn="r">
                <a:buSzPts val="1200"/>
              </a:pPr>
              <a:t>46</a:t>
            </a:fld>
            <a:endParaRPr lang="uk-UA" sz="1200" dirty="0">
              <a:solidFill>
                <a:schemeClr val="dk1"/>
              </a:solidFill>
              <a:sym typeface="Calibri"/>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p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44" name="Google Shape;644;p3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US" sz="1200" u="none" strike="noStrike" cap="none" dirty="0">
                <a:solidFill>
                  <a:schemeClr val="dk1"/>
                </a:solidFill>
                <a:effectLst/>
                <a:latin typeface="Helvetica Neue Light" charset="0"/>
                <a:ea typeface="Helvetica Neue Light" charset="0"/>
                <a:cs typeface="Helvetica Neue Light" charset="0"/>
                <a:sym typeface="Calibri"/>
              </a:rPr>
              <a:t>When you add a value to your search, it becomes a filter. You can define filters on tables, views and worksheets. When you add a filter, it is applied to the table, view, or worksheet, so the result set only shows rows that satisfy a set of parameters specified in the filter. You can also set filters that are automatically used in every search you perform using a particular data source.</a:t>
            </a:r>
            <a:endParaRPr dirty="0">
              <a:latin typeface="Helvetica Neue Light" charset="0"/>
              <a:ea typeface="Helvetica Neue Light" charset="0"/>
              <a:cs typeface="Helvetica Neue Light" charset="0"/>
            </a:endParaRPr>
          </a:p>
        </p:txBody>
      </p:sp>
      <p:sp>
        <p:nvSpPr>
          <p:cNvPr id="5" name="Slide Number Placeholder 4"/>
          <p:cNvSpPr>
            <a:spLocks noGrp="1"/>
          </p:cNvSpPr>
          <p:nvPr>
            <p:ph type="sldNum" idx="11"/>
          </p:nvPr>
        </p:nvSpPr>
        <p:spPr/>
        <p:txBody>
          <a:bodyPr/>
          <a:lstStyle/>
          <a:p>
            <a:pPr algn="r">
              <a:buSzPts val="1200"/>
            </a:pPr>
            <a:fld id="{00000000-1234-1234-1234-123412341234}" type="slidenum">
              <a:rPr lang="uk-UA" sz="1200" smtClean="0">
                <a:solidFill>
                  <a:schemeClr val="dk1"/>
                </a:solidFill>
                <a:sym typeface="Calibri"/>
              </a:rPr>
              <a:pPr algn="r">
                <a:buSzPts val="1200"/>
              </a:pPr>
              <a:t>47</a:t>
            </a:fld>
            <a:endParaRPr lang="uk-UA" sz="1200" dirty="0">
              <a:solidFill>
                <a:schemeClr val="dk1"/>
              </a:solidFill>
              <a:sym typeface="Calibri"/>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p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44" name="Google Shape;644;p3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US" sz="1200" u="none" strike="noStrike" cap="none" dirty="0">
                <a:solidFill>
                  <a:schemeClr val="dk1"/>
                </a:solidFill>
                <a:effectLst/>
                <a:latin typeface="Helvetica Neue Light" charset="0"/>
                <a:ea typeface="Helvetica Neue Light" charset="0"/>
                <a:cs typeface="Helvetica Neue Light" charset="0"/>
                <a:sym typeface="Calibri"/>
              </a:rPr>
              <a:t>When you add a data value to your search, it becomes a filter. You can define filters on tables, views and worksheets. When you add a filter, it is applied to the table, view, or worksheet, so the result set only shows rows that satisfy a set of parameters specified in the filter. </a:t>
            </a:r>
          </a:p>
          <a:p>
            <a:pPr marL="0" lvl="0" indent="0" algn="l" rtl="0">
              <a:lnSpc>
                <a:spcPct val="100000"/>
              </a:lnSpc>
              <a:spcBef>
                <a:spcPts val="0"/>
              </a:spcBef>
              <a:spcAft>
                <a:spcPts val="0"/>
              </a:spcAft>
              <a:buSzPts val="1400"/>
              <a:buNone/>
            </a:pPr>
            <a:endParaRPr lang="en-US" sz="1200" u="none" strike="noStrike" cap="none" dirty="0">
              <a:solidFill>
                <a:schemeClr val="dk1"/>
              </a:solidFill>
              <a:effectLst/>
              <a:latin typeface="Helvetica Neue Light" charset="0"/>
              <a:ea typeface="Helvetica Neue Light" charset="0"/>
              <a:cs typeface="Helvetica Neue Light" charset="0"/>
              <a:sym typeface="Calibri"/>
            </a:endParaRPr>
          </a:p>
          <a:p>
            <a:pPr marL="0" lvl="0" indent="0" algn="l" rtl="0">
              <a:lnSpc>
                <a:spcPct val="100000"/>
              </a:lnSpc>
              <a:spcBef>
                <a:spcPts val="0"/>
              </a:spcBef>
              <a:spcAft>
                <a:spcPts val="0"/>
              </a:spcAft>
              <a:buSzPts val="1400"/>
              <a:buNone/>
            </a:pPr>
            <a:r>
              <a:rPr lang="en-US" sz="1200" u="none" strike="noStrike" cap="none" dirty="0">
                <a:solidFill>
                  <a:schemeClr val="dk1"/>
                </a:solidFill>
                <a:effectLst/>
                <a:latin typeface="Helvetica Neue Light" charset="0"/>
                <a:ea typeface="Helvetica Neue Light" charset="0"/>
                <a:cs typeface="Helvetica Neue Light" charset="0"/>
                <a:sym typeface="Calibri"/>
              </a:rPr>
              <a:t>In</a:t>
            </a:r>
            <a:r>
              <a:rPr lang="en-US" sz="1200" u="none" strike="noStrike" cap="none" baseline="0" dirty="0">
                <a:solidFill>
                  <a:schemeClr val="dk1"/>
                </a:solidFill>
                <a:effectLst/>
                <a:latin typeface="Helvetica Neue Light" charset="0"/>
                <a:ea typeface="Helvetica Neue Light" charset="0"/>
                <a:cs typeface="Helvetica Neue Light" charset="0"/>
                <a:sym typeface="Calibri"/>
              </a:rPr>
              <a:t> this example, ”south” is a data value in the Store Region column, so a user will only see data for the south Store Region.</a:t>
            </a:r>
            <a:endParaRPr lang="en-US" sz="1200" u="none" strike="noStrike" cap="none" dirty="0">
              <a:solidFill>
                <a:schemeClr val="dk1"/>
              </a:solidFill>
              <a:effectLst/>
              <a:latin typeface="Helvetica Neue Light" charset="0"/>
              <a:ea typeface="Helvetica Neue Light" charset="0"/>
              <a:cs typeface="Helvetica Neue Light" charset="0"/>
              <a:sym typeface="Calibri"/>
            </a:endParaRPr>
          </a:p>
        </p:txBody>
      </p:sp>
      <p:sp>
        <p:nvSpPr>
          <p:cNvPr id="5" name="Slide Number Placeholder 4"/>
          <p:cNvSpPr>
            <a:spLocks noGrp="1"/>
          </p:cNvSpPr>
          <p:nvPr>
            <p:ph type="sldNum" idx="11"/>
          </p:nvPr>
        </p:nvSpPr>
        <p:spPr/>
        <p:txBody>
          <a:bodyPr/>
          <a:lstStyle/>
          <a:p>
            <a:pPr algn="r">
              <a:buSzPts val="1200"/>
            </a:pPr>
            <a:fld id="{00000000-1234-1234-1234-123412341234}" type="slidenum">
              <a:rPr lang="uk-UA" sz="1200" smtClean="0">
                <a:solidFill>
                  <a:schemeClr val="dk1"/>
                </a:solidFill>
                <a:sym typeface="Calibri"/>
              </a:rPr>
              <a:pPr algn="r">
                <a:buSzPts val="1200"/>
              </a:pPr>
              <a:t>48</a:t>
            </a:fld>
            <a:endParaRPr lang="uk-UA" sz="1200" dirty="0">
              <a:solidFill>
                <a:schemeClr val="dk1"/>
              </a:solidFill>
              <a:sym typeface="Calibri"/>
            </a:endParaRPr>
          </a:p>
        </p:txBody>
      </p:sp>
    </p:spTree>
    <p:extLst>
      <p:ext uri="{BB962C8B-B14F-4D97-AF65-F5344CB8AC3E}">
        <p14:creationId xmlns:p14="http://schemas.microsoft.com/office/powerpoint/2010/main" val="39112262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p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44" name="Google Shape;644;p38:notes"/>
          <p:cNvSpPr txBox="1">
            <a:spLocks noGrp="1"/>
          </p:cNvSpPr>
          <p:nvPr>
            <p:ph type="body" idx="1"/>
          </p:nvPr>
        </p:nvSpPr>
        <p:spPr>
          <a:xfrm>
            <a:off x="685800" y="4342606"/>
            <a:ext cx="5486400" cy="4114800"/>
          </a:xfrm>
          <a:prstGeom prst="rect">
            <a:avLst/>
          </a:prstGeom>
          <a:noFill/>
          <a:ln>
            <a:noFill/>
          </a:ln>
        </p:spPr>
        <p:txBody>
          <a:bodyPr spcFirstLastPara="1" wrap="square" lIns="91425" tIns="91425" rIns="91425" bIns="91425" anchor="t" anchorCtr="0">
            <a:noAutofit/>
          </a:bodyPr>
          <a:lstStyle/>
          <a:p>
            <a:pPr marL="139700" indent="0">
              <a:buFontTx/>
              <a:buNone/>
            </a:pPr>
            <a:r>
              <a:rPr lang="en-US" sz="1200" u="none" strike="noStrike" cap="none" dirty="0">
                <a:solidFill>
                  <a:schemeClr val="dk1"/>
                </a:solidFill>
                <a:effectLst/>
                <a:latin typeface="Helvetica Neue Light" charset="0"/>
                <a:ea typeface="Helvetica Neue Light" charset="0"/>
                <a:cs typeface="Helvetica Neue Light" charset="0"/>
                <a:sym typeface="Calibri"/>
              </a:rPr>
              <a:t>If you have a large worksheet or table with thousands or millions of rows, you may want to create bulk filters. You can paste in a list of filter values to include or exclude, instead of clicking the box next to each value in the filter selector.</a:t>
            </a:r>
            <a:r>
              <a:rPr lang="en-US" sz="1200" u="none" strike="noStrike" cap="none" baseline="0" dirty="0">
                <a:solidFill>
                  <a:schemeClr val="dk1"/>
                </a:solidFill>
                <a:effectLst/>
                <a:latin typeface="Helvetica Neue Light" charset="0"/>
                <a:ea typeface="Helvetica Neue Light" charset="0"/>
                <a:cs typeface="Helvetica Neue Light" charset="0"/>
                <a:sym typeface="Calibri"/>
              </a:rPr>
              <a:t> </a:t>
            </a:r>
            <a:r>
              <a:rPr lang="en-US" sz="1200" u="none" strike="noStrike" cap="none" dirty="0">
                <a:solidFill>
                  <a:schemeClr val="dk1"/>
                </a:solidFill>
                <a:effectLst/>
                <a:latin typeface="Helvetica Neue Light" charset="0"/>
                <a:ea typeface="Helvetica Neue Light" charset="0"/>
                <a:cs typeface="Helvetica Neue Light" charset="0"/>
                <a:sym typeface="Calibri"/>
              </a:rPr>
              <a:t>Bulk filters can be very useful when you have a very large worksheet or table. You can use them to filter a large list of values easily. For example, this is useful if you want to only search on a list of products that your manager sent to you in an email. You can cut and paste those values into the bulk filter box to quickly generate a report or chart that includes only those items of interest.</a:t>
            </a:r>
          </a:p>
          <a:p>
            <a:pPr marL="139700" indent="0">
              <a:buFontTx/>
              <a:buNone/>
            </a:pPr>
            <a:endParaRPr lang="en-US" sz="1200" u="none" strike="noStrike" cap="none" dirty="0">
              <a:solidFill>
                <a:schemeClr val="dk1"/>
              </a:solidFill>
              <a:effectLst/>
              <a:latin typeface="Helvetica Neue Light" charset="0"/>
              <a:ea typeface="Helvetica Neue Light" charset="0"/>
              <a:cs typeface="Helvetica Neue Light" charset="0"/>
              <a:sym typeface="Calibri"/>
            </a:endParaRPr>
          </a:p>
          <a:p>
            <a:pPr marL="139700" indent="0">
              <a:buFontTx/>
              <a:buNone/>
            </a:pPr>
            <a:r>
              <a:rPr lang="en-US" sz="1200" u="none" strike="noStrike" cap="none" dirty="0">
                <a:solidFill>
                  <a:schemeClr val="dk1"/>
                </a:solidFill>
                <a:effectLst/>
                <a:latin typeface="Helvetica Neue Light" charset="0"/>
                <a:ea typeface="Helvetica Neue Light" charset="0"/>
                <a:cs typeface="Helvetica Neue Light" charset="0"/>
                <a:sym typeface="Calibri"/>
              </a:rPr>
              <a:t>You can create a bulk filter by pasting a list of values, separated by commas, semicolons, new lines, or tabs, into the bulk filter box. This allows you to easily search a large list of filters repeatedly.</a:t>
            </a:r>
          </a:p>
          <a:p>
            <a:pPr marL="139700" indent="0">
              <a:buFontTx/>
              <a:buNone/>
            </a:pPr>
            <a:endParaRPr lang="en-US" dirty="0">
              <a:latin typeface="Helvetica Neue Light" charset="0"/>
              <a:ea typeface="Helvetica Neue Light" charset="0"/>
              <a:cs typeface="Helvetica Neue Light" charset="0"/>
            </a:endParaRPr>
          </a:p>
        </p:txBody>
      </p:sp>
      <p:sp>
        <p:nvSpPr>
          <p:cNvPr id="5" name="Slide Number Placeholder 4"/>
          <p:cNvSpPr>
            <a:spLocks noGrp="1"/>
          </p:cNvSpPr>
          <p:nvPr>
            <p:ph type="sldNum" idx="11"/>
          </p:nvPr>
        </p:nvSpPr>
        <p:spPr/>
        <p:txBody>
          <a:bodyPr/>
          <a:lstStyle/>
          <a:p>
            <a:pPr algn="r">
              <a:buSzPts val="1200"/>
            </a:pPr>
            <a:fld id="{00000000-1234-1234-1234-123412341234}" type="slidenum">
              <a:rPr lang="uk-UA" sz="1200" smtClean="0">
                <a:solidFill>
                  <a:schemeClr val="dk1"/>
                </a:solidFill>
                <a:sym typeface="Calibri"/>
              </a:rPr>
              <a:pPr algn="r">
                <a:buSzPts val="1200"/>
              </a:pPr>
              <a:t>49</a:t>
            </a:fld>
            <a:endParaRPr lang="uk-UA" sz="1200" dirty="0">
              <a:solidFill>
                <a:schemeClr val="dk1"/>
              </a:solidFill>
              <a:sym typeface="Calibri"/>
            </a:endParaRPr>
          </a:p>
        </p:txBody>
      </p:sp>
    </p:spTree>
    <p:extLst>
      <p:ext uri="{BB962C8B-B14F-4D97-AF65-F5344CB8AC3E}">
        <p14:creationId xmlns:p14="http://schemas.microsoft.com/office/powerpoint/2010/main" val="5302179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579550" y="4266127"/>
            <a:ext cx="5592651" cy="4114800"/>
          </a:xfrm>
        </p:spPr>
        <p:txBody>
          <a:bodyPr/>
          <a:lstStyle/>
          <a:p>
            <a:pPr marL="139700" indent="0">
              <a:buFontTx/>
              <a:buNone/>
            </a:pPr>
            <a:r>
              <a:rPr lang="en-US" dirty="0">
                <a:latin typeface="Helvetica Neue Light" charset="0"/>
                <a:ea typeface="Helvetica Neue Light" charset="0"/>
                <a:cs typeface="Helvetica Neue Light" charset="0"/>
              </a:rPr>
              <a:t>ThoughtSpot uses a search bar</a:t>
            </a:r>
            <a:r>
              <a:rPr lang="en-US" baseline="0" dirty="0">
                <a:latin typeface="Helvetica Neue Light" charset="0"/>
                <a:ea typeface="Helvetica Neue Light" charset="0"/>
                <a:cs typeface="Helvetica Neue Light" charset="0"/>
              </a:rPr>
              <a:t> that allows you to explore your data. Most users are familiar and comfortable using a search bar; it’s easy, fast, and doesn’t rely on waiting for an analyst to run a report. It gives business users the power to answer their own questions.</a:t>
            </a:r>
          </a:p>
          <a:p>
            <a:pPr marL="139700" indent="0">
              <a:buFontTx/>
              <a:buNone/>
            </a:pPr>
            <a:endParaRPr lang="en-US" dirty="0">
              <a:latin typeface="Helvetica Neue Light" charset="0"/>
              <a:ea typeface="Helvetica Neue Light" charset="0"/>
              <a:cs typeface="Helvetica Neue Light" charset="0"/>
            </a:endParaRPr>
          </a:p>
          <a:p>
            <a:pPr marL="139700" indent="0">
              <a:buFontTx/>
              <a:buNone/>
            </a:pPr>
            <a:r>
              <a:rPr lang="en-US" sz="1200" u="none" strike="noStrike" cap="none" dirty="0">
                <a:solidFill>
                  <a:schemeClr val="dk1"/>
                </a:solidFill>
                <a:effectLst/>
                <a:latin typeface="Helvetica Neue Light" charset="0"/>
                <a:ea typeface="Helvetica Neue Light" charset="0"/>
                <a:cs typeface="Helvetica Neue Light" charset="0"/>
                <a:sym typeface="Calibri"/>
              </a:rPr>
              <a:t>ThoughtSpot enables you to view and analyze your data through a search-based user interface. You can create your searches quickly and easily, just by typing them into a search bar, like you do when using an internet search engine. ThoughtSpot makes it easy to see your data, get your questions answered, create interactive graphs, and customize pinboards. You don’t need to understand how ThoughtSpot stores information or know SQL to do these things. Collaboration and security features make it easy to protect sensitive data and safely share information with others.</a:t>
            </a:r>
            <a:endParaRPr lang="en-US" dirty="0">
              <a:latin typeface="Helvetica Neue Light" charset="0"/>
              <a:ea typeface="Helvetica Neue Light" charset="0"/>
              <a:cs typeface="Helvetica Neue Light" charset="0"/>
            </a:endParaRPr>
          </a:p>
          <a:p>
            <a:pPr marL="139700" indent="0">
              <a:buFontTx/>
              <a:buNone/>
            </a:pPr>
            <a:endParaRPr lang="en-US" dirty="0">
              <a:latin typeface="Helvetica Neue Light" charset="0"/>
              <a:ea typeface="Helvetica Neue Light" charset="0"/>
              <a:cs typeface="Helvetica Neue Light" charset="0"/>
            </a:endParaRPr>
          </a:p>
        </p:txBody>
      </p:sp>
      <p:sp>
        <p:nvSpPr>
          <p:cNvPr id="7" name="Slide Number Placeholder 6"/>
          <p:cNvSpPr>
            <a:spLocks noGrp="1"/>
          </p:cNvSpPr>
          <p:nvPr>
            <p:ph type="sldNum" idx="11"/>
          </p:nvPr>
        </p:nvSpPr>
        <p:spPr/>
        <p:txBody>
          <a:bodyPr/>
          <a:lstStyle/>
          <a:p>
            <a:pPr algn="r">
              <a:buSzPts val="1200"/>
            </a:pPr>
            <a:fld id="{00000000-1234-1234-1234-123412341234}" type="slidenum">
              <a:rPr lang="uk-UA" sz="1200" smtClean="0">
                <a:solidFill>
                  <a:schemeClr val="dk1"/>
                </a:solidFill>
                <a:sym typeface="Calibri"/>
              </a:rPr>
              <a:pPr algn="r">
                <a:buSzPts val="1200"/>
              </a:pPr>
              <a:t>5</a:t>
            </a:fld>
            <a:endParaRPr lang="uk-UA" sz="1200" dirty="0">
              <a:solidFill>
                <a:schemeClr val="dk1"/>
              </a:solidFill>
              <a:sym typeface="Calibri"/>
            </a:endParaRPr>
          </a:p>
        </p:txBody>
      </p:sp>
    </p:spTree>
    <p:extLst>
      <p:ext uri="{BB962C8B-B14F-4D97-AF65-F5344CB8AC3E}">
        <p14:creationId xmlns:p14="http://schemas.microsoft.com/office/powerpoint/2010/main" val="12994885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p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44" name="Google Shape;644;p3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39700" indent="0">
              <a:buFontTx/>
              <a:buNone/>
            </a:pPr>
            <a:endParaRPr dirty="0">
              <a:latin typeface="Helvetica Neue Light" charset="0"/>
              <a:ea typeface="Helvetica Neue Light" charset="0"/>
              <a:cs typeface="Helvetica Neue Light" charset="0"/>
            </a:endParaRPr>
          </a:p>
        </p:txBody>
      </p:sp>
      <p:sp>
        <p:nvSpPr>
          <p:cNvPr id="5" name="Slide Number Placeholder 4"/>
          <p:cNvSpPr>
            <a:spLocks noGrp="1"/>
          </p:cNvSpPr>
          <p:nvPr>
            <p:ph type="sldNum" idx="11"/>
          </p:nvPr>
        </p:nvSpPr>
        <p:spPr/>
        <p:txBody>
          <a:bodyPr/>
          <a:lstStyle/>
          <a:p>
            <a:pPr algn="r">
              <a:buSzPts val="1200"/>
            </a:pPr>
            <a:fld id="{00000000-1234-1234-1234-123412341234}" type="slidenum">
              <a:rPr lang="uk-UA" sz="1200" smtClean="0">
                <a:solidFill>
                  <a:schemeClr val="dk1"/>
                </a:solidFill>
                <a:sym typeface="Calibri"/>
              </a:rPr>
              <a:pPr algn="r">
                <a:buSzPts val="1200"/>
              </a:pPr>
              <a:t>50</a:t>
            </a:fld>
            <a:endParaRPr lang="uk-UA" sz="1200" dirty="0">
              <a:solidFill>
                <a:schemeClr val="dk1"/>
              </a:solidFill>
              <a:sym typeface="Calibri"/>
            </a:endParaRPr>
          </a:p>
        </p:txBody>
      </p:sp>
    </p:spTree>
    <p:extLst>
      <p:ext uri="{BB962C8B-B14F-4D97-AF65-F5344CB8AC3E}">
        <p14:creationId xmlns:p14="http://schemas.microsoft.com/office/powerpoint/2010/main" val="172284938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p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44" name="Google Shape;644;p3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39700" marR="0" indent="0" algn="l" defTabSz="914400" rtl="0" eaLnBrk="1" fontAlgn="auto" latinLnBrk="0" hangingPunct="1">
              <a:lnSpc>
                <a:spcPct val="100000"/>
              </a:lnSpc>
              <a:spcBef>
                <a:spcPts val="0"/>
              </a:spcBef>
              <a:spcAft>
                <a:spcPts val="0"/>
              </a:spcAft>
              <a:buClr>
                <a:srgbClr val="000000"/>
              </a:buClr>
              <a:buSzPts val="1400"/>
              <a:buFontTx/>
              <a:buNone/>
              <a:tabLst/>
              <a:defRPr/>
            </a:pPr>
            <a:r>
              <a:rPr lang="en-US" dirty="0">
                <a:latin typeface="Helvetica Neue Light" charset="0"/>
                <a:ea typeface="Helvetica Neue Light" charset="0"/>
                <a:cs typeface="Helvetica Neue Light" charset="0"/>
              </a:rPr>
              <a:t>Hover your cursor over a column in the left data panel to view the filter icon. Select the filter</a:t>
            </a:r>
            <a:r>
              <a:rPr lang="en-US" baseline="0" dirty="0">
                <a:latin typeface="Helvetica Neue Light" charset="0"/>
                <a:ea typeface="Helvetica Neue Light" charset="0"/>
                <a:cs typeface="Helvetica Neue Light" charset="0"/>
              </a:rPr>
              <a:t> icon to see a list of data values, and select which to include or exclude.</a:t>
            </a:r>
            <a:endParaRPr lang="en-US" dirty="0">
              <a:latin typeface="Helvetica Neue Light" charset="0"/>
              <a:ea typeface="Helvetica Neue Light" charset="0"/>
              <a:cs typeface="Helvetica Neue Light" charset="0"/>
            </a:endParaRPr>
          </a:p>
          <a:p>
            <a:pPr marL="139700" indent="0">
              <a:buFontTx/>
              <a:buNone/>
            </a:pPr>
            <a:endParaRPr dirty="0">
              <a:latin typeface="Helvetica Neue Light" charset="0"/>
              <a:ea typeface="Helvetica Neue Light" charset="0"/>
              <a:cs typeface="Helvetica Neue Light" charset="0"/>
            </a:endParaRPr>
          </a:p>
        </p:txBody>
      </p:sp>
      <p:sp>
        <p:nvSpPr>
          <p:cNvPr id="5" name="Slide Number Placeholder 4"/>
          <p:cNvSpPr>
            <a:spLocks noGrp="1"/>
          </p:cNvSpPr>
          <p:nvPr>
            <p:ph type="sldNum" idx="11"/>
          </p:nvPr>
        </p:nvSpPr>
        <p:spPr/>
        <p:txBody>
          <a:bodyPr/>
          <a:lstStyle/>
          <a:p>
            <a:pPr algn="r">
              <a:buSzPts val="1200"/>
            </a:pPr>
            <a:fld id="{00000000-1234-1234-1234-123412341234}" type="slidenum">
              <a:rPr lang="uk-UA" sz="1200" smtClean="0">
                <a:solidFill>
                  <a:schemeClr val="dk1"/>
                </a:solidFill>
                <a:sym typeface="Calibri"/>
              </a:rPr>
              <a:pPr algn="r">
                <a:buSzPts val="1200"/>
              </a:pPr>
              <a:t>51</a:t>
            </a:fld>
            <a:endParaRPr lang="uk-UA" sz="1200" dirty="0">
              <a:solidFill>
                <a:schemeClr val="dk1"/>
              </a:solidFill>
              <a:sym typeface="Calibri"/>
            </a:endParaRPr>
          </a:p>
        </p:txBody>
      </p:sp>
    </p:spTree>
    <p:extLst>
      <p:ext uri="{BB962C8B-B14F-4D97-AF65-F5344CB8AC3E}">
        <p14:creationId xmlns:p14="http://schemas.microsoft.com/office/powerpoint/2010/main" val="71681388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p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44" name="Google Shape;644;p3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US" dirty="0">
                <a:latin typeface="Helvetica Neue Light" charset="0"/>
                <a:ea typeface="Helvetica Neue Light" charset="0"/>
                <a:cs typeface="Helvetica Neue Light" charset="0"/>
              </a:rPr>
              <a:t>The keyword reference of the documentation site includes section</a:t>
            </a:r>
            <a:r>
              <a:rPr lang="en-US" baseline="0" dirty="0">
                <a:latin typeface="Helvetica Neue Light" charset="0"/>
                <a:ea typeface="Helvetica Neue Light" charset="0"/>
                <a:cs typeface="Helvetica Neue Light" charset="0"/>
              </a:rPr>
              <a:t> of all date keywords that you can filter on. </a:t>
            </a:r>
            <a:r>
              <a:rPr lang="en-US" dirty="0">
                <a:hlinkClick r:id="rId3"/>
              </a:rPr>
              <a:t>https://docs.thoughtspot.com/6.0/reference/keywords.html</a:t>
            </a:r>
            <a:endParaRPr dirty="0">
              <a:latin typeface="Helvetica Neue Light" charset="0"/>
              <a:ea typeface="Helvetica Neue Light" charset="0"/>
              <a:cs typeface="Helvetica Neue Light" charset="0"/>
            </a:endParaRPr>
          </a:p>
        </p:txBody>
      </p:sp>
      <p:sp>
        <p:nvSpPr>
          <p:cNvPr id="5" name="Slide Number Placeholder 4"/>
          <p:cNvSpPr>
            <a:spLocks noGrp="1"/>
          </p:cNvSpPr>
          <p:nvPr>
            <p:ph type="sldNum" idx="11"/>
          </p:nvPr>
        </p:nvSpPr>
        <p:spPr/>
        <p:txBody>
          <a:bodyPr/>
          <a:lstStyle/>
          <a:p>
            <a:pPr algn="r">
              <a:buSzPts val="1200"/>
            </a:pPr>
            <a:fld id="{00000000-1234-1234-1234-123412341234}" type="slidenum">
              <a:rPr lang="uk-UA" sz="1200" smtClean="0">
                <a:solidFill>
                  <a:schemeClr val="dk1"/>
                </a:solidFill>
                <a:sym typeface="Calibri"/>
              </a:rPr>
              <a:pPr algn="r">
                <a:buSzPts val="1200"/>
              </a:pPr>
              <a:t>52</a:t>
            </a:fld>
            <a:endParaRPr lang="uk-UA" sz="1200" dirty="0">
              <a:solidFill>
                <a:schemeClr val="dk1"/>
              </a:solidFill>
              <a:sym typeface="Calibri"/>
            </a:endParaRPr>
          </a:p>
        </p:txBody>
      </p:sp>
    </p:spTree>
    <p:extLst>
      <p:ext uri="{BB962C8B-B14F-4D97-AF65-F5344CB8AC3E}">
        <p14:creationId xmlns:p14="http://schemas.microsoft.com/office/powerpoint/2010/main" val="178971683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p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44" name="Google Shape;644;p38:notes"/>
          <p:cNvSpPr txBox="1">
            <a:spLocks noGrp="1"/>
          </p:cNvSpPr>
          <p:nvPr>
            <p:ph type="body" idx="1"/>
          </p:nvPr>
        </p:nvSpPr>
        <p:spPr>
          <a:xfrm>
            <a:off x="685800" y="4342606"/>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u="none" strike="noStrike" cap="none" dirty="0">
                <a:solidFill>
                  <a:schemeClr val="dk1"/>
                </a:solidFill>
                <a:effectLst/>
                <a:latin typeface="Helvetica Neue Light" charset="0"/>
                <a:ea typeface="Helvetica Neue Light" charset="0"/>
                <a:cs typeface="Helvetica Neue Light" charset="0"/>
                <a:sym typeface="Calibri"/>
              </a:rPr>
              <a:t>When there are more than one possible meaning for a search term, you can provide disambiguation by selecting from a list of choices. Now, your choice is sticky. That means you won’t have to select it again, in the scope of the current search.</a:t>
            </a:r>
            <a:endParaRPr lang="en-US" dirty="0">
              <a:latin typeface="Helvetica Neue Light" charset="0"/>
              <a:ea typeface="Helvetica Neue Light" charset="0"/>
              <a:cs typeface="Helvetica Neue Light"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latin typeface="Helvetica Neue Light" charset="0"/>
              <a:ea typeface="Helvetica Neue Light" charset="0"/>
              <a:cs typeface="Helvetica Neue Light"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latin typeface="Helvetica Neue Light" charset="0"/>
                <a:ea typeface="Helvetica Neue Light" charset="0"/>
                <a:cs typeface="Helvetica Neue Light" charset="0"/>
              </a:rPr>
              <a:t>Usage based ranking dictates the order that these options appear. If it’s the first time,</a:t>
            </a:r>
            <a:r>
              <a:rPr lang="en-US" baseline="0" dirty="0">
                <a:latin typeface="Helvetica Neue Light" charset="0"/>
                <a:ea typeface="Helvetica Neue Light" charset="0"/>
                <a:cs typeface="Helvetica Neue Light" charset="0"/>
              </a:rPr>
              <a:t> </a:t>
            </a:r>
            <a:r>
              <a:rPr lang="en-US" dirty="0">
                <a:latin typeface="Helvetica Neue Light" charset="0"/>
                <a:ea typeface="Helvetica Neue Light" charset="0"/>
                <a:cs typeface="Helvetica Neue Light" charset="0"/>
              </a:rPr>
              <a:t>ThoughtSpot might ask “You typed West- do you mean something else?” but if you have used it before, it may select the one you have used most often. </a:t>
            </a:r>
            <a:endParaRPr dirty="0">
              <a:latin typeface="Helvetica Neue Light" charset="0"/>
              <a:ea typeface="Helvetica Neue Light" charset="0"/>
              <a:cs typeface="Helvetica Neue Light" charset="0"/>
            </a:endParaRPr>
          </a:p>
        </p:txBody>
      </p:sp>
      <p:sp>
        <p:nvSpPr>
          <p:cNvPr id="5" name="Slide Number Placeholder 4"/>
          <p:cNvSpPr>
            <a:spLocks noGrp="1"/>
          </p:cNvSpPr>
          <p:nvPr>
            <p:ph type="sldNum" idx="11"/>
          </p:nvPr>
        </p:nvSpPr>
        <p:spPr/>
        <p:txBody>
          <a:bodyPr/>
          <a:lstStyle/>
          <a:p>
            <a:pPr algn="r">
              <a:buSzPts val="1200"/>
            </a:pPr>
            <a:fld id="{00000000-1234-1234-1234-123412341234}" type="slidenum">
              <a:rPr lang="uk-UA" sz="1200" smtClean="0">
                <a:solidFill>
                  <a:schemeClr val="dk1"/>
                </a:solidFill>
                <a:sym typeface="Calibri"/>
              </a:rPr>
              <a:pPr algn="r">
                <a:buSzPts val="1200"/>
              </a:pPr>
              <a:t>53</a:t>
            </a:fld>
            <a:endParaRPr lang="uk-UA" sz="1200" dirty="0">
              <a:solidFill>
                <a:schemeClr val="dk1"/>
              </a:solidFill>
              <a:sym typeface="Calibri"/>
            </a:endParaRPr>
          </a:p>
        </p:txBody>
      </p:sp>
    </p:spTree>
    <p:extLst>
      <p:ext uri="{BB962C8B-B14F-4D97-AF65-F5344CB8AC3E}">
        <p14:creationId xmlns:p14="http://schemas.microsoft.com/office/powerpoint/2010/main" val="39970023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7"/>
        <p:cNvGrpSpPr/>
        <p:nvPr/>
      </p:nvGrpSpPr>
      <p:grpSpPr>
        <a:xfrm>
          <a:off x="0" y="0"/>
          <a:ext cx="0" cy="0"/>
          <a:chOff x="0" y="0"/>
          <a:chExt cx="0" cy="0"/>
        </a:xfrm>
      </p:grpSpPr>
      <p:sp>
        <p:nvSpPr>
          <p:cNvPr id="688" name="Google Shape;688;g5c53503257_0_4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latin typeface="Helvetica Neue Light" charset="0"/>
              <a:ea typeface="Helvetica Neue Light" charset="0"/>
              <a:cs typeface="Helvetica Neue Light" charset="0"/>
            </a:endParaRPr>
          </a:p>
        </p:txBody>
      </p:sp>
      <p:sp>
        <p:nvSpPr>
          <p:cNvPr id="689" name="Google Shape;689;g5c53503257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 name="Slide Number Placeholder 4"/>
          <p:cNvSpPr>
            <a:spLocks noGrp="1"/>
          </p:cNvSpPr>
          <p:nvPr>
            <p:ph type="sldNum" idx="11"/>
          </p:nvPr>
        </p:nvSpPr>
        <p:spPr/>
        <p:txBody>
          <a:bodyPr/>
          <a:lstStyle/>
          <a:p>
            <a:pPr algn="r">
              <a:buSzPts val="1200"/>
            </a:pPr>
            <a:fld id="{00000000-1234-1234-1234-123412341234}" type="slidenum">
              <a:rPr lang="uk-UA" sz="1200" smtClean="0">
                <a:solidFill>
                  <a:schemeClr val="dk1"/>
                </a:solidFill>
                <a:sym typeface="Calibri"/>
              </a:rPr>
              <a:pPr algn="r">
                <a:buSzPts val="1200"/>
              </a:pPr>
              <a:t>54</a:t>
            </a:fld>
            <a:endParaRPr lang="uk-UA" sz="1200" dirty="0">
              <a:solidFill>
                <a:schemeClr val="dk1"/>
              </a:solidFill>
              <a:sym typeface="Calibri"/>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p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44" name="Google Shape;644;p38:notes"/>
          <p:cNvSpPr txBox="1">
            <a:spLocks noGrp="1"/>
          </p:cNvSpPr>
          <p:nvPr>
            <p:ph type="body" idx="1"/>
          </p:nvPr>
        </p:nvSpPr>
        <p:spPr>
          <a:xfrm>
            <a:off x="685800" y="4342606"/>
            <a:ext cx="5486400" cy="4114800"/>
          </a:xfrm>
          <a:prstGeom prst="rect">
            <a:avLst/>
          </a:prstGeom>
          <a:noFill/>
          <a:ln>
            <a:noFill/>
          </a:ln>
        </p:spPr>
        <p:txBody>
          <a:bodyPr spcFirstLastPara="1" wrap="square" lIns="91425" tIns="91425" rIns="91425" bIns="91425" anchor="t" anchorCtr="0">
            <a:noAutofit/>
          </a:bodyPr>
          <a:lstStyle/>
          <a:p>
            <a:pPr marL="139700" indent="0">
              <a:buFontTx/>
              <a:buNone/>
            </a:pPr>
            <a:r>
              <a:rPr lang="en-US" sz="1200" u="none" strike="noStrike" cap="none" dirty="0">
                <a:solidFill>
                  <a:schemeClr val="dk1"/>
                </a:solidFill>
                <a:effectLst/>
                <a:latin typeface="Helvetica Neue Light" charset="0"/>
                <a:ea typeface="Helvetica Neue Light" charset="0"/>
                <a:cs typeface="Helvetica Neue Light" charset="0"/>
                <a:sym typeface="Calibri"/>
              </a:rPr>
              <a:t>At times you may struggle to answer a specific question, build a chart you have in mind, or find something in your data. You can use Ask an Expert to request help from someone in your organization. Your request will go to the person in your company who best knows the data source you’re using and how to search it in ThoughtSpot. When your request is answered, you will be able to see the result in the Answers listing in ThoughtSpot.</a:t>
            </a:r>
          </a:p>
          <a:p>
            <a:pPr marL="139700" indent="0">
              <a:buFontTx/>
              <a:buNone/>
            </a:pPr>
            <a:endParaRPr lang="en-US" sz="1200" u="none" strike="noStrike" cap="none" dirty="0">
              <a:solidFill>
                <a:schemeClr val="dk1"/>
              </a:solidFill>
              <a:effectLst/>
              <a:latin typeface="Helvetica Neue Light" charset="0"/>
              <a:ea typeface="Helvetica Neue Light" charset="0"/>
              <a:cs typeface="Helvetica Neue Light" charset="0"/>
              <a:sym typeface="Calibri"/>
            </a:endParaRPr>
          </a:p>
          <a:p>
            <a:pPr marL="139700" indent="0">
              <a:buFontTx/>
              <a:buNone/>
            </a:pPr>
            <a:r>
              <a:rPr lang="en-US" sz="1200" u="none" strike="noStrike" cap="none" dirty="0">
                <a:solidFill>
                  <a:schemeClr val="dk1"/>
                </a:solidFill>
                <a:effectLst/>
                <a:latin typeface="Helvetica Neue Light" charset="0"/>
                <a:ea typeface="Helvetica Neue Light" charset="0"/>
                <a:cs typeface="Helvetica Neue Light" charset="0"/>
                <a:sym typeface="Calibri"/>
              </a:rPr>
              <a:t>You can get an answer to your tough question, even when you’re stuck.</a:t>
            </a:r>
            <a:r>
              <a:rPr lang="en-US" sz="1200" u="none" strike="noStrike" cap="none" baseline="0" dirty="0">
                <a:solidFill>
                  <a:schemeClr val="dk1"/>
                </a:solidFill>
                <a:effectLst/>
                <a:latin typeface="Helvetica Neue Light" charset="0"/>
                <a:ea typeface="Helvetica Neue Light" charset="0"/>
                <a:cs typeface="Helvetica Neue Light" charset="0"/>
                <a:sym typeface="Calibri"/>
              </a:rPr>
              <a:t> </a:t>
            </a:r>
            <a:r>
              <a:rPr lang="en-US" sz="1200" u="none" strike="noStrike" cap="none" dirty="0">
                <a:solidFill>
                  <a:schemeClr val="dk1"/>
                </a:solidFill>
                <a:effectLst/>
                <a:latin typeface="Helvetica Neue Light" charset="0"/>
                <a:ea typeface="Helvetica Neue Light" charset="0"/>
                <a:cs typeface="Helvetica Neue Light" charset="0"/>
                <a:sym typeface="Calibri"/>
              </a:rPr>
              <a:t>The expert gets to see what people have trouble with, so he or she can make it easier.</a:t>
            </a:r>
            <a:r>
              <a:rPr lang="en-US" sz="1200" u="none" strike="noStrike" cap="none" baseline="0" dirty="0">
                <a:solidFill>
                  <a:schemeClr val="dk1"/>
                </a:solidFill>
                <a:effectLst/>
                <a:latin typeface="Helvetica Neue Light" charset="0"/>
                <a:ea typeface="Helvetica Neue Light" charset="0"/>
                <a:cs typeface="Helvetica Neue Light" charset="0"/>
                <a:sym typeface="Calibri"/>
              </a:rPr>
              <a:t> </a:t>
            </a:r>
            <a:r>
              <a:rPr lang="en-US" sz="1200" u="none" strike="noStrike" cap="none" dirty="0">
                <a:solidFill>
                  <a:schemeClr val="dk1"/>
                </a:solidFill>
                <a:effectLst/>
                <a:latin typeface="Helvetica Neue Light" charset="0"/>
                <a:ea typeface="Helvetica Neue Light" charset="0"/>
                <a:cs typeface="Helvetica Neue Light" charset="0"/>
                <a:sym typeface="Calibri"/>
              </a:rPr>
              <a:t>You can use the answer from the expert to understand the data better.</a:t>
            </a:r>
          </a:p>
          <a:p>
            <a:pPr marL="139700" indent="0">
              <a:buFontTx/>
              <a:buNone/>
            </a:pPr>
            <a:br>
              <a:rPr lang="en-US" dirty="0">
                <a:latin typeface="Helvetica Neue Light" charset="0"/>
                <a:ea typeface="Helvetica Neue Light" charset="0"/>
                <a:cs typeface="Helvetica Neue Light" charset="0"/>
              </a:rPr>
            </a:br>
            <a:endParaRPr dirty="0">
              <a:latin typeface="Helvetica Neue Light" charset="0"/>
              <a:ea typeface="Helvetica Neue Light" charset="0"/>
              <a:cs typeface="Helvetica Neue Light" charset="0"/>
            </a:endParaRPr>
          </a:p>
        </p:txBody>
      </p:sp>
      <p:sp>
        <p:nvSpPr>
          <p:cNvPr id="5" name="Slide Number Placeholder 4"/>
          <p:cNvSpPr>
            <a:spLocks noGrp="1"/>
          </p:cNvSpPr>
          <p:nvPr>
            <p:ph type="sldNum" idx="11"/>
          </p:nvPr>
        </p:nvSpPr>
        <p:spPr/>
        <p:txBody>
          <a:bodyPr/>
          <a:lstStyle/>
          <a:p>
            <a:pPr algn="r">
              <a:buSzPts val="1200"/>
            </a:pPr>
            <a:fld id="{00000000-1234-1234-1234-123412341234}" type="slidenum">
              <a:rPr lang="uk-UA" sz="1200" smtClean="0">
                <a:solidFill>
                  <a:schemeClr val="dk1"/>
                </a:solidFill>
                <a:sym typeface="Calibri"/>
              </a:rPr>
              <a:pPr algn="r">
                <a:buSzPts val="1200"/>
              </a:pPr>
              <a:t>55</a:t>
            </a:fld>
            <a:endParaRPr lang="uk-UA" sz="1200" dirty="0">
              <a:solidFill>
                <a:schemeClr val="dk1"/>
              </a:solidFill>
              <a:sym typeface="Calibri"/>
            </a:endParaRPr>
          </a:p>
        </p:txBody>
      </p:sp>
    </p:spTree>
    <p:extLst>
      <p:ext uri="{BB962C8B-B14F-4D97-AF65-F5344CB8AC3E}">
        <p14:creationId xmlns:p14="http://schemas.microsoft.com/office/powerpoint/2010/main" val="181240631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p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44" name="Google Shape;644;p3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39700" indent="0">
              <a:buFontTx/>
              <a:buNone/>
            </a:pPr>
            <a:r>
              <a:rPr lang="en-US" sz="1200" u="none" strike="noStrike" cap="none" dirty="0">
                <a:solidFill>
                  <a:schemeClr val="dk1"/>
                </a:solidFill>
                <a:effectLst/>
                <a:latin typeface="Helvetica Neue Light" charset="0"/>
                <a:ea typeface="Helvetica Neue Light" charset="0"/>
                <a:cs typeface="Helvetica Neue Light" charset="0"/>
                <a:sym typeface="Calibri"/>
              </a:rPr>
              <a:t>An</a:t>
            </a:r>
            <a:r>
              <a:rPr lang="en-US" sz="1200" u="none" strike="noStrike" cap="none" baseline="0" dirty="0">
                <a:solidFill>
                  <a:schemeClr val="dk1"/>
                </a:solidFill>
                <a:effectLst/>
                <a:latin typeface="Helvetica Neue Light" charset="0"/>
                <a:ea typeface="Helvetica Neue Light" charset="0"/>
                <a:cs typeface="Helvetica Neue Light" charset="0"/>
                <a:sym typeface="Calibri"/>
              </a:rPr>
              <a:t> expert, or multiple experts, can be added for a data source, which could be a data table, worksheet, or view. When a request is sent, the expert(s) will receive an email, which will provide them a link to the answer in question and the message from the requestor. The expert can then address the inquiry.</a:t>
            </a:r>
          </a:p>
          <a:p>
            <a:pPr marL="139700" indent="0">
              <a:buFontTx/>
              <a:buNone/>
            </a:pPr>
            <a:endParaRPr lang="en-US" sz="1200" u="none" strike="noStrike" cap="none" baseline="0" dirty="0">
              <a:solidFill>
                <a:schemeClr val="dk1"/>
              </a:solidFill>
              <a:effectLst/>
              <a:latin typeface="Helvetica Neue Light" charset="0"/>
              <a:ea typeface="Helvetica Neue Light" charset="0"/>
              <a:cs typeface="Helvetica Neue Light" charset="0"/>
              <a:sym typeface="Calibri"/>
            </a:endParaRPr>
          </a:p>
          <a:p>
            <a:pPr marL="139700" indent="0">
              <a:buFontTx/>
              <a:buNone/>
            </a:pPr>
            <a:r>
              <a:rPr lang="en-US" sz="1200" u="none" strike="noStrike" cap="none" baseline="0" dirty="0">
                <a:solidFill>
                  <a:schemeClr val="dk1"/>
                </a:solidFill>
                <a:effectLst/>
                <a:latin typeface="Helvetica Neue Light" charset="0"/>
                <a:ea typeface="Helvetica Neue Light" charset="0"/>
                <a:cs typeface="Helvetica Neue Light" charset="0"/>
                <a:sym typeface="Calibri"/>
              </a:rPr>
              <a:t>Users are able to create requests that contain queries, details, and the associated chart or table. They can also manage their requests and see the request status, delete the request, and receive email notifications. Experts, on the other hand, can see a list of their requests, fix the chart or table in question, mark the request as resolved, and receive email notifications.</a:t>
            </a:r>
          </a:p>
        </p:txBody>
      </p:sp>
      <p:sp>
        <p:nvSpPr>
          <p:cNvPr id="5" name="Slide Number Placeholder 4"/>
          <p:cNvSpPr>
            <a:spLocks noGrp="1"/>
          </p:cNvSpPr>
          <p:nvPr>
            <p:ph type="sldNum" idx="11"/>
          </p:nvPr>
        </p:nvSpPr>
        <p:spPr/>
        <p:txBody>
          <a:bodyPr/>
          <a:lstStyle/>
          <a:p>
            <a:pPr algn="r">
              <a:buSzPts val="1200"/>
            </a:pPr>
            <a:fld id="{00000000-1234-1234-1234-123412341234}" type="slidenum">
              <a:rPr lang="uk-UA" sz="1200" smtClean="0">
                <a:solidFill>
                  <a:schemeClr val="dk1"/>
                </a:solidFill>
                <a:sym typeface="Calibri"/>
              </a:rPr>
              <a:pPr algn="r">
                <a:buSzPts val="1200"/>
              </a:pPr>
              <a:t>56</a:t>
            </a:fld>
            <a:endParaRPr lang="uk-UA" sz="1200" dirty="0">
              <a:solidFill>
                <a:schemeClr val="dk1"/>
              </a:solidFill>
              <a:sym typeface="Calibri"/>
            </a:endParaRPr>
          </a:p>
        </p:txBody>
      </p:sp>
    </p:spTree>
    <p:extLst>
      <p:ext uri="{BB962C8B-B14F-4D97-AF65-F5344CB8AC3E}">
        <p14:creationId xmlns:p14="http://schemas.microsoft.com/office/powerpoint/2010/main" val="133195422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9"/>
        <p:cNvGrpSpPr/>
        <p:nvPr/>
      </p:nvGrpSpPr>
      <p:grpSpPr>
        <a:xfrm>
          <a:off x="0" y="0"/>
          <a:ext cx="0" cy="0"/>
          <a:chOff x="0" y="0"/>
          <a:chExt cx="0" cy="0"/>
        </a:xfrm>
      </p:grpSpPr>
      <p:sp>
        <p:nvSpPr>
          <p:cNvPr id="730" name="Google Shape;730;p4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latin typeface="Helvetica Neue Light" charset="0"/>
              <a:ea typeface="Helvetica Neue Light" charset="0"/>
              <a:cs typeface="Helvetica Neue Light" charset="0"/>
            </a:endParaRPr>
          </a:p>
        </p:txBody>
      </p:sp>
      <p:sp>
        <p:nvSpPr>
          <p:cNvPr id="731" name="Google Shape;731;p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 name="Slide Number Placeholder 4"/>
          <p:cNvSpPr>
            <a:spLocks noGrp="1"/>
          </p:cNvSpPr>
          <p:nvPr>
            <p:ph type="sldNum" idx="11"/>
          </p:nvPr>
        </p:nvSpPr>
        <p:spPr/>
        <p:txBody>
          <a:bodyPr/>
          <a:lstStyle/>
          <a:p>
            <a:pPr algn="r">
              <a:buSzPts val="1200"/>
            </a:pPr>
            <a:fld id="{00000000-1234-1234-1234-123412341234}" type="slidenum">
              <a:rPr lang="uk-UA" sz="1200" smtClean="0">
                <a:solidFill>
                  <a:schemeClr val="dk1"/>
                </a:solidFill>
                <a:sym typeface="Calibri"/>
              </a:rPr>
              <a:pPr algn="r">
                <a:buSzPts val="1200"/>
              </a:pPr>
              <a:t>57</a:t>
            </a:fld>
            <a:endParaRPr lang="uk-UA" sz="1200" dirty="0">
              <a:solidFill>
                <a:schemeClr val="dk1"/>
              </a:solidFill>
              <a:sym typeface="Calibri"/>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4"/>
        <p:cNvGrpSpPr/>
        <p:nvPr/>
      </p:nvGrpSpPr>
      <p:grpSpPr>
        <a:xfrm>
          <a:off x="0" y="0"/>
          <a:ext cx="0" cy="0"/>
          <a:chOff x="0" y="0"/>
          <a:chExt cx="0" cy="0"/>
        </a:xfrm>
      </p:grpSpPr>
      <p:sp>
        <p:nvSpPr>
          <p:cNvPr id="735" name="Google Shape;735;p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36" name="Google Shape;736;p46:notes"/>
          <p:cNvSpPr txBox="1">
            <a:spLocks noGrp="1"/>
          </p:cNvSpPr>
          <p:nvPr>
            <p:ph type="body" idx="1"/>
          </p:nvPr>
        </p:nvSpPr>
        <p:spPr>
          <a:xfrm>
            <a:off x="553792" y="4343400"/>
            <a:ext cx="5618408" cy="4114800"/>
          </a:xfrm>
          <a:prstGeom prst="rect">
            <a:avLst/>
          </a:prstGeom>
          <a:noFill/>
          <a:ln>
            <a:noFill/>
          </a:ln>
        </p:spPr>
        <p:txBody>
          <a:bodyPr spcFirstLastPara="1" wrap="square" lIns="91425" tIns="45700" rIns="91425" bIns="45700" anchor="t" anchorCtr="0">
            <a:noAutofit/>
          </a:bodyPr>
          <a:lstStyle/>
          <a:p>
            <a:pPr marL="139700" indent="0">
              <a:buFontTx/>
              <a:buNone/>
            </a:pPr>
            <a:r>
              <a:rPr lang="en-US" sz="1200" u="none" strike="noStrike" cap="none" dirty="0">
                <a:solidFill>
                  <a:schemeClr val="dk1"/>
                </a:solidFill>
                <a:effectLst/>
                <a:latin typeface="Helvetica Neue Light" charset="0"/>
                <a:ea typeface="Helvetica Neue Light" charset="0"/>
                <a:cs typeface="Helvetica Neue Light" charset="0"/>
                <a:sym typeface="Calibri"/>
              </a:rPr>
              <a:t>ThoughtSpot mobile app allows you to discover insights in seconds from billions of rows of data, right from the palm of your hand. You can access your ThoughtSpot cluster to search Answers</a:t>
            </a:r>
            <a:r>
              <a:rPr lang="en-US" sz="1200" u="none" strike="noStrike" cap="none" baseline="0" dirty="0">
                <a:solidFill>
                  <a:schemeClr val="dk1"/>
                </a:solidFill>
                <a:effectLst/>
                <a:latin typeface="Helvetica Neue Light" charset="0"/>
                <a:ea typeface="Helvetica Neue Light" charset="0"/>
                <a:cs typeface="Helvetica Neue Light" charset="0"/>
                <a:sym typeface="Calibri"/>
              </a:rPr>
              <a:t> </a:t>
            </a:r>
            <a:r>
              <a:rPr lang="en-US" sz="1200" u="none" strike="noStrike" cap="none" dirty="0">
                <a:solidFill>
                  <a:schemeClr val="dk1"/>
                </a:solidFill>
                <a:effectLst/>
                <a:latin typeface="Helvetica Neue Light" charset="0"/>
                <a:ea typeface="Helvetica Neue Light" charset="0"/>
                <a:cs typeface="Helvetica Neue Light" charset="0"/>
                <a:sym typeface="Calibri"/>
              </a:rPr>
              <a:t>and Pinboards. You can also create Pinboards using existing answers and use Pinboard filters. </a:t>
            </a:r>
            <a:r>
              <a:rPr lang="en-US" sz="1200" b="0" i="0" u="none" strike="noStrike" cap="none" dirty="0">
                <a:solidFill>
                  <a:schemeClr val="dk1"/>
                </a:solidFill>
                <a:effectLst/>
                <a:latin typeface="Calibri"/>
                <a:ea typeface="Calibri"/>
                <a:cs typeface="Calibri"/>
                <a:sym typeface="Calibri"/>
              </a:rPr>
              <a:t>Version 2.0 supports more features that were previously available only through the ThoughtSpot Web app, including deep linking and drill down.</a:t>
            </a:r>
            <a:endParaRPr lang="en-US" sz="1200" u="none" strike="noStrike" cap="none" dirty="0">
              <a:solidFill>
                <a:schemeClr val="dk1"/>
              </a:solidFill>
              <a:effectLst/>
              <a:latin typeface="Helvetica Neue Light" charset="0"/>
              <a:ea typeface="Helvetica Neue Light" charset="0"/>
              <a:cs typeface="Helvetica Neue Light" charset="0"/>
              <a:sym typeface="Calibri"/>
            </a:endParaRPr>
          </a:p>
          <a:p>
            <a:pPr marL="139700" indent="0">
              <a:buFontTx/>
              <a:buNone/>
            </a:pPr>
            <a:endParaRPr lang="en-US" sz="1200" u="none" strike="noStrike" cap="none" dirty="0">
              <a:solidFill>
                <a:schemeClr val="dk1"/>
              </a:solidFill>
              <a:effectLst/>
              <a:latin typeface="Helvetica Neue Light" charset="0"/>
              <a:ea typeface="Helvetica Neue Light" charset="0"/>
              <a:cs typeface="Helvetica Neue Light" charset="0"/>
              <a:sym typeface="Calibri"/>
            </a:endParaRPr>
          </a:p>
          <a:p>
            <a:pPr marL="139700" indent="0">
              <a:buFontTx/>
              <a:buNone/>
            </a:pPr>
            <a:r>
              <a:rPr lang="en-US" sz="1200" u="none" strike="noStrike" cap="none" dirty="0">
                <a:solidFill>
                  <a:schemeClr val="dk1"/>
                </a:solidFill>
                <a:effectLst/>
                <a:latin typeface="Helvetica Neue Light" charset="0"/>
                <a:ea typeface="Helvetica Neue Light" charset="0"/>
                <a:cs typeface="Helvetica Neue Light" charset="0"/>
                <a:sym typeface="Calibri"/>
              </a:rPr>
              <a:t>Requirements: User account on a ThoughtSpot cluster running version 5.1 or later, and Apple iOS version 9.0 or later (iPad and iPhone) or Android 6.0 or later.</a:t>
            </a:r>
            <a:br>
              <a:rPr lang="en-US" dirty="0">
                <a:latin typeface="Helvetica Neue Light" charset="0"/>
                <a:ea typeface="Helvetica Neue Light" charset="0"/>
                <a:cs typeface="Helvetica Neue Light" charset="0"/>
              </a:rPr>
            </a:br>
            <a:endParaRPr dirty="0">
              <a:latin typeface="Helvetica Neue Light" charset="0"/>
              <a:ea typeface="Helvetica Neue Light" charset="0"/>
              <a:cs typeface="Helvetica Neue Light" charset="0"/>
            </a:endParaRPr>
          </a:p>
        </p:txBody>
      </p:sp>
      <p:sp>
        <p:nvSpPr>
          <p:cNvPr id="5" name="Slide Number Placeholder 4"/>
          <p:cNvSpPr>
            <a:spLocks noGrp="1"/>
          </p:cNvSpPr>
          <p:nvPr>
            <p:ph type="sldNum" idx="11"/>
          </p:nvPr>
        </p:nvSpPr>
        <p:spPr/>
        <p:txBody>
          <a:bodyPr/>
          <a:lstStyle/>
          <a:p>
            <a:pPr algn="r">
              <a:buSzPts val="1200"/>
            </a:pPr>
            <a:fld id="{00000000-1234-1234-1234-123412341234}" type="slidenum">
              <a:rPr lang="uk-UA" sz="1200" smtClean="0">
                <a:solidFill>
                  <a:schemeClr val="dk1"/>
                </a:solidFill>
                <a:sym typeface="Calibri"/>
              </a:rPr>
              <a:pPr algn="r">
                <a:buSzPts val="1200"/>
              </a:pPr>
              <a:t>58</a:t>
            </a:fld>
            <a:endParaRPr lang="uk-UA" sz="1200" dirty="0">
              <a:solidFill>
                <a:schemeClr val="dk1"/>
              </a:solidFill>
              <a:sym typeface="Calibri"/>
            </a:endParaRPr>
          </a:p>
        </p:txBody>
      </p:sp>
    </p:spTree>
    <p:extLst>
      <p:ext uri="{BB962C8B-B14F-4D97-AF65-F5344CB8AC3E}">
        <p14:creationId xmlns:p14="http://schemas.microsoft.com/office/powerpoint/2010/main" val="4909980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latin typeface="Helvetica Neue Light" charset="0"/>
              <a:ea typeface="Helvetica Neue Light" charset="0"/>
              <a:cs typeface="Helvetica Neue Light" charset="0"/>
            </a:endParaRPr>
          </a:p>
        </p:txBody>
      </p:sp>
      <p:sp>
        <p:nvSpPr>
          <p:cNvPr id="315" name="Google Shape;315;p7:notes"/>
          <p:cNvSpPr>
            <a:spLocks noGrp="1" noRot="1" noChangeAspect="1"/>
          </p:cNvSpPr>
          <p:nvPr>
            <p:ph type="sldImg" idx="2"/>
          </p:nvPr>
        </p:nvSpPr>
        <p:spPr>
          <a:xfrm>
            <a:off x="366252" y="641556"/>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 name="Slide Number Placeholder 4"/>
          <p:cNvSpPr>
            <a:spLocks noGrp="1"/>
          </p:cNvSpPr>
          <p:nvPr>
            <p:ph type="sldNum" idx="11"/>
          </p:nvPr>
        </p:nvSpPr>
        <p:spPr/>
        <p:txBody>
          <a:bodyPr/>
          <a:lstStyle/>
          <a:p>
            <a:pPr algn="r">
              <a:buSzPts val="1200"/>
            </a:pPr>
            <a:fld id="{00000000-1234-1234-1234-123412341234}" type="slidenum">
              <a:rPr lang="uk-UA" sz="1200" smtClean="0">
                <a:solidFill>
                  <a:schemeClr val="dk1"/>
                </a:solidFill>
                <a:sym typeface="Calibri"/>
              </a:rPr>
              <a:pPr algn="r">
                <a:buSzPts val="1200"/>
              </a:pPr>
              <a:t>6</a:t>
            </a:fld>
            <a:endParaRPr lang="uk-UA" sz="1200" dirty="0">
              <a:solidFill>
                <a:schemeClr val="dk1"/>
              </a:solidFill>
              <a:sym typeface="Calibri"/>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p10:notes"/>
          <p:cNvSpPr>
            <a:spLocks noGrp="1" noRot="1" noChangeAspect="1"/>
          </p:cNvSpPr>
          <p:nvPr>
            <p:ph type="sldImg" idx="2"/>
          </p:nvPr>
        </p:nvSpPr>
        <p:spPr>
          <a:xfrm>
            <a:off x="381000" y="4514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0" name="Google Shape;330;p10:notes"/>
          <p:cNvSpPr txBox="1">
            <a:spLocks noGrp="1"/>
          </p:cNvSpPr>
          <p:nvPr>
            <p:ph type="body" idx="1"/>
          </p:nvPr>
        </p:nvSpPr>
        <p:spPr>
          <a:xfrm>
            <a:off x="685800" y="4225413"/>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Arial"/>
              <a:buNone/>
            </a:pPr>
            <a:r>
              <a:rPr lang="en-US" sz="1200" u="none" strike="noStrike" cap="none" dirty="0">
                <a:solidFill>
                  <a:schemeClr val="dk1"/>
                </a:solidFill>
                <a:effectLst/>
                <a:latin typeface="Helvetica Neue Light" charset="0"/>
                <a:ea typeface="Helvetica Neue Light" charset="0"/>
                <a:cs typeface="Helvetica Neue Light" charset="0"/>
                <a:sym typeface="Calibri"/>
              </a:rPr>
              <a:t>ThoughtSpot is organized into several sections to make navigation easy. </a:t>
            </a:r>
          </a:p>
          <a:p>
            <a:pPr marL="171450" lvl="0" indent="-171450" algn="l" rtl="0">
              <a:lnSpc>
                <a:spcPct val="100000"/>
              </a:lnSpc>
              <a:spcBef>
                <a:spcPts val="0"/>
              </a:spcBef>
              <a:spcAft>
                <a:spcPts val="0"/>
              </a:spcAft>
              <a:buClr>
                <a:schemeClr val="dk1"/>
              </a:buClr>
              <a:buSzPts val="1400"/>
              <a:buFont typeface="Arial" charset="0"/>
              <a:buChar char="•"/>
            </a:pPr>
            <a:r>
              <a:rPr lang="en-US" sz="1200" u="none" strike="noStrike" cap="none" dirty="0">
                <a:solidFill>
                  <a:schemeClr val="dk1"/>
                </a:solidFill>
                <a:effectLst/>
                <a:latin typeface="Helvetica Neue Light" charset="0"/>
                <a:ea typeface="Helvetica Neue Light" charset="0"/>
                <a:cs typeface="Helvetica Neue Light" charset="0"/>
                <a:sym typeface="Calibri"/>
              </a:rPr>
              <a:t>Search is where you can search and explore your data. Choose your data sources and type in the search bar at the top. As you type your search, results will appear in the main part of the screen as either a table or a chart.</a:t>
            </a:r>
          </a:p>
          <a:p>
            <a:pPr marL="171450" lvl="0" indent="-171450" algn="l" rtl="0">
              <a:lnSpc>
                <a:spcPct val="100000"/>
              </a:lnSpc>
              <a:spcBef>
                <a:spcPts val="0"/>
              </a:spcBef>
              <a:spcAft>
                <a:spcPts val="0"/>
              </a:spcAft>
              <a:buClr>
                <a:schemeClr val="dk1"/>
              </a:buClr>
              <a:buSzPts val="1400"/>
              <a:buFont typeface="Arial" charset="0"/>
              <a:buChar char="•"/>
            </a:pPr>
            <a:r>
              <a:rPr lang="en-US" sz="1200" u="none" strike="noStrike" cap="none" dirty="0">
                <a:solidFill>
                  <a:schemeClr val="dk1"/>
                </a:solidFill>
                <a:effectLst/>
                <a:latin typeface="Helvetica Neue Light" charset="0"/>
                <a:ea typeface="Helvetica Neue Light" charset="0"/>
                <a:cs typeface="Helvetica Neue Light" charset="0"/>
                <a:sym typeface="Calibri"/>
              </a:rPr>
              <a:t>Answers are the result of a single search. You can save an answer you want to work more on later, or just keep it for your personal use. Answers are for you alone, until you share them with others.</a:t>
            </a:r>
          </a:p>
          <a:p>
            <a:pPr marL="171450" lvl="0" indent="-171450" algn="l" rtl="0">
              <a:lnSpc>
                <a:spcPct val="100000"/>
              </a:lnSpc>
              <a:spcBef>
                <a:spcPts val="0"/>
              </a:spcBef>
              <a:spcAft>
                <a:spcPts val="0"/>
              </a:spcAft>
              <a:buClr>
                <a:schemeClr val="dk1"/>
              </a:buClr>
              <a:buSzPts val="1400"/>
              <a:buFont typeface="Arial" charset="0"/>
              <a:buChar char="•"/>
            </a:pPr>
            <a:r>
              <a:rPr lang="en-US" sz="1200" u="none" strike="noStrike" cap="none" dirty="0">
                <a:solidFill>
                  <a:schemeClr val="dk1"/>
                </a:solidFill>
                <a:effectLst/>
                <a:latin typeface="Helvetica Neue Light" charset="0"/>
                <a:ea typeface="Helvetica Neue Light" charset="0"/>
                <a:cs typeface="Helvetica Neue Light" charset="0"/>
                <a:sym typeface="Calibri"/>
              </a:rPr>
              <a:t>Pinboards are collections of related search results. You can create your own pinboard or add to an existing one. Once a pinboard has been saved, it can be shared with others or viewed as a slideshow. The Pinboards page shows a list of saved pinboards. Click one to view, edit, or share it.</a:t>
            </a:r>
          </a:p>
          <a:p>
            <a:pPr marL="171450" lvl="0" indent="-171450" algn="l" rtl="0">
              <a:lnSpc>
                <a:spcPct val="100000"/>
              </a:lnSpc>
              <a:spcBef>
                <a:spcPts val="0"/>
              </a:spcBef>
              <a:spcAft>
                <a:spcPts val="0"/>
              </a:spcAft>
              <a:buClr>
                <a:schemeClr val="dk1"/>
              </a:buClr>
              <a:buSzPts val="1400"/>
              <a:buFont typeface="Arial" charset="0"/>
              <a:buChar char="•"/>
            </a:pPr>
            <a:r>
              <a:rPr lang="en-US" dirty="0">
                <a:latin typeface="Helvetica Neue Light" charset="0"/>
                <a:ea typeface="Helvetica Neue Light" charset="0"/>
                <a:cs typeface="Helvetica Neue Light" charset="0"/>
              </a:rPr>
              <a:t>Y</a:t>
            </a:r>
            <a:r>
              <a:rPr lang="en-US" sz="1200" u="none" strike="noStrike" cap="none" dirty="0">
                <a:solidFill>
                  <a:schemeClr val="dk1"/>
                </a:solidFill>
                <a:effectLst/>
                <a:latin typeface="Helvetica Neue Light" charset="0"/>
                <a:ea typeface="Helvetica Neue Light" charset="0"/>
                <a:cs typeface="Helvetica Neue Light" charset="0"/>
                <a:sym typeface="Calibri"/>
              </a:rPr>
              <a:t>ou can go here to view the status of your request after you choose Auto Analyze or Custom Analyze, and to see the results.</a:t>
            </a:r>
          </a:p>
          <a:p>
            <a:pPr marL="171450" lvl="0" indent="-171450" algn="l" rtl="0">
              <a:lnSpc>
                <a:spcPct val="100000"/>
              </a:lnSpc>
              <a:spcBef>
                <a:spcPts val="0"/>
              </a:spcBef>
              <a:spcAft>
                <a:spcPts val="0"/>
              </a:spcAft>
              <a:buClr>
                <a:schemeClr val="dk1"/>
              </a:buClr>
              <a:buSzPts val="1400"/>
              <a:buFont typeface="Arial" charset="0"/>
              <a:buChar char="•"/>
            </a:pPr>
            <a:r>
              <a:rPr lang="en-US" sz="1200" u="none" strike="noStrike" cap="none" dirty="0">
                <a:solidFill>
                  <a:schemeClr val="dk1"/>
                </a:solidFill>
                <a:effectLst/>
                <a:latin typeface="Helvetica Neue Light" charset="0"/>
                <a:ea typeface="Helvetica Neue Light" charset="0"/>
                <a:cs typeface="Helvetica Neue Light" charset="0"/>
                <a:sym typeface="Calibri"/>
              </a:rPr>
              <a:t>Data contains a list of data sources. These are usually loaded and managed by your administrator. However, you may be able to import a spreadsheet (Excel or CSV) here, if you have the correct privileges.</a:t>
            </a:r>
          </a:p>
          <a:p>
            <a:pPr marL="171450" lvl="0" indent="-171450" algn="l" rtl="0">
              <a:lnSpc>
                <a:spcPct val="100000"/>
              </a:lnSpc>
              <a:spcBef>
                <a:spcPts val="0"/>
              </a:spcBef>
              <a:spcAft>
                <a:spcPts val="0"/>
              </a:spcAft>
              <a:buClr>
                <a:schemeClr val="dk1"/>
              </a:buClr>
              <a:buSzPts val="1400"/>
              <a:buFont typeface="Arial" charset="0"/>
              <a:buChar char="•"/>
            </a:pPr>
            <a:r>
              <a:rPr lang="en-US" sz="1200" u="none" strike="noStrike" cap="none" dirty="0">
                <a:solidFill>
                  <a:schemeClr val="dk1"/>
                </a:solidFill>
                <a:effectLst/>
                <a:latin typeface="Helvetica Neue Light" charset="0"/>
                <a:ea typeface="Helvetica Neue Light" charset="0"/>
                <a:cs typeface="Helvetica Neue Light" charset="0"/>
                <a:sym typeface="Calibri"/>
              </a:rPr>
              <a:t>If you have administrator privileges,</a:t>
            </a:r>
            <a:r>
              <a:rPr lang="en-US" sz="1200" u="none" strike="noStrike" cap="none" baseline="0" dirty="0">
                <a:solidFill>
                  <a:schemeClr val="dk1"/>
                </a:solidFill>
                <a:effectLst/>
                <a:latin typeface="Helvetica Neue Light" charset="0"/>
                <a:ea typeface="Helvetica Neue Light" charset="0"/>
                <a:cs typeface="Helvetica Neue Light" charset="0"/>
                <a:sym typeface="Calibri"/>
              </a:rPr>
              <a:t> the Admin menu will appear after Data.</a:t>
            </a:r>
            <a:endParaRPr lang="en-US" sz="1200" u="none" strike="noStrike" cap="none" dirty="0">
              <a:solidFill>
                <a:schemeClr val="dk1"/>
              </a:solidFill>
              <a:effectLst/>
              <a:latin typeface="Helvetica Neue Light" charset="0"/>
              <a:ea typeface="Helvetica Neue Light" charset="0"/>
              <a:cs typeface="Helvetica Neue Light" charset="0"/>
              <a:sym typeface="Calibri"/>
            </a:endParaRPr>
          </a:p>
          <a:p>
            <a:pPr marL="171450" lvl="0" indent="-171450" algn="l" rtl="0">
              <a:lnSpc>
                <a:spcPct val="100000"/>
              </a:lnSpc>
              <a:spcBef>
                <a:spcPts val="0"/>
              </a:spcBef>
              <a:spcAft>
                <a:spcPts val="0"/>
              </a:spcAft>
              <a:buClr>
                <a:schemeClr val="dk1"/>
              </a:buClr>
              <a:buSzPts val="1400"/>
              <a:buFont typeface="Arial" charset="0"/>
              <a:buChar char="•"/>
            </a:pPr>
            <a:r>
              <a:rPr lang="en-US" sz="1200" u="none" strike="noStrike" cap="none" dirty="0">
                <a:solidFill>
                  <a:schemeClr val="dk1"/>
                </a:solidFill>
                <a:effectLst/>
                <a:latin typeface="Helvetica Neue Light" charset="0"/>
                <a:ea typeface="Helvetica Neue Light" charset="0"/>
                <a:cs typeface="Helvetica Neue Light" charset="0"/>
                <a:sym typeface="Calibri"/>
              </a:rPr>
              <a:t>The Help icon,</a:t>
            </a:r>
            <a:r>
              <a:rPr lang="en-US" sz="1200" u="none" strike="noStrike" cap="none" baseline="0" dirty="0">
                <a:solidFill>
                  <a:schemeClr val="dk1"/>
                </a:solidFill>
                <a:effectLst/>
                <a:latin typeface="Helvetica Neue Light" charset="0"/>
                <a:ea typeface="Helvetica Neue Light" charset="0"/>
                <a:cs typeface="Helvetica Neue Light" charset="0"/>
                <a:sym typeface="Calibri"/>
              </a:rPr>
              <a:t> a question mark, is where you can </a:t>
            </a:r>
            <a:r>
              <a:rPr lang="en-US" sz="1200" u="none" strike="noStrike" cap="none" dirty="0">
                <a:solidFill>
                  <a:schemeClr val="dk1"/>
                </a:solidFill>
                <a:effectLst/>
                <a:latin typeface="Helvetica Neue Light" charset="0"/>
                <a:ea typeface="Helvetica Neue Light" charset="0"/>
                <a:cs typeface="Helvetica Neue Light" charset="0"/>
                <a:sym typeface="Calibri"/>
              </a:rPr>
              <a:t>find information and support resources for ThoughtSpot. You can also find the support contact information and software version number here.</a:t>
            </a:r>
          </a:p>
          <a:p>
            <a:pPr marL="171450" lvl="0" indent="-171450" algn="l" rtl="0">
              <a:lnSpc>
                <a:spcPct val="100000"/>
              </a:lnSpc>
              <a:spcBef>
                <a:spcPts val="0"/>
              </a:spcBef>
              <a:spcAft>
                <a:spcPts val="0"/>
              </a:spcAft>
              <a:buClr>
                <a:schemeClr val="dk1"/>
              </a:buClr>
              <a:buSzPts val="1400"/>
              <a:buFont typeface="Arial" charset="0"/>
              <a:buChar char="•"/>
            </a:pPr>
            <a:r>
              <a:rPr lang="en-US" sz="1200" u="none" strike="noStrike" cap="none" dirty="0">
                <a:solidFill>
                  <a:schemeClr val="dk1"/>
                </a:solidFill>
                <a:effectLst/>
                <a:latin typeface="Helvetica Neue Light" charset="0"/>
                <a:ea typeface="Helvetica Neue Light" charset="0"/>
                <a:cs typeface="Helvetica Neue Light" charset="0"/>
                <a:sym typeface="Calibri"/>
              </a:rPr>
              <a:t>The user icon allows you to either view your preferences or log out. You can also change your icon here.</a:t>
            </a:r>
          </a:p>
        </p:txBody>
      </p:sp>
      <p:sp>
        <p:nvSpPr>
          <p:cNvPr id="5" name="Slide Number Placeholder 4"/>
          <p:cNvSpPr>
            <a:spLocks noGrp="1"/>
          </p:cNvSpPr>
          <p:nvPr>
            <p:ph type="sldNum" idx="11"/>
          </p:nvPr>
        </p:nvSpPr>
        <p:spPr/>
        <p:txBody>
          <a:bodyPr/>
          <a:lstStyle/>
          <a:p>
            <a:pPr algn="r">
              <a:buSzPts val="1200"/>
            </a:pPr>
            <a:fld id="{00000000-1234-1234-1234-123412341234}" type="slidenum">
              <a:rPr lang="uk-UA" sz="1200" smtClean="0">
                <a:solidFill>
                  <a:schemeClr val="dk1"/>
                </a:solidFill>
                <a:sym typeface="Calibri"/>
              </a:rPr>
              <a:pPr algn="r">
                <a:buSzPts val="1200"/>
              </a:pPr>
              <a:t>7</a:t>
            </a:fld>
            <a:endParaRPr lang="uk-UA" sz="1200" dirty="0">
              <a:solidFill>
                <a:schemeClr val="dk1"/>
              </a:solidFill>
              <a:sym typeface="Calibri"/>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0" name="Google Shape;390;p1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139700" marR="0" lvl="0" indent="0" algn="l" defTabSz="914400" rtl="0" eaLnBrk="1" fontAlgn="auto" latinLnBrk="0" hangingPunct="1">
              <a:lnSpc>
                <a:spcPct val="100000"/>
              </a:lnSpc>
              <a:spcBef>
                <a:spcPts val="0"/>
              </a:spcBef>
              <a:spcAft>
                <a:spcPts val="0"/>
              </a:spcAft>
              <a:buClr>
                <a:srgbClr val="000000"/>
              </a:buClr>
              <a:buSzPts val="1400"/>
              <a:buFontTx/>
              <a:buNone/>
              <a:tabLst/>
              <a:defRPr/>
            </a:pPr>
            <a:endParaRPr lang="en-US" sz="1200" u="none" strike="noStrike" cap="none" dirty="0">
              <a:solidFill>
                <a:schemeClr val="dk1"/>
              </a:solidFill>
              <a:effectLst/>
              <a:latin typeface="Helvetica Neue Light" charset="0"/>
              <a:ea typeface="Helvetica Neue Light" charset="0"/>
              <a:cs typeface="Helvetica Neue Light" charset="0"/>
              <a:sym typeface="Calibri"/>
            </a:endParaRPr>
          </a:p>
        </p:txBody>
      </p:sp>
      <p:sp>
        <p:nvSpPr>
          <p:cNvPr id="5" name="Slide Number Placeholder 4"/>
          <p:cNvSpPr>
            <a:spLocks noGrp="1"/>
          </p:cNvSpPr>
          <p:nvPr>
            <p:ph type="sldNum" idx="11"/>
          </p:nvPr>
        </p:nvSpPr>
        <p:spPr/>
        <p:txBody>
          <a:bodyPr/>
          <a:lstStyle/>
          <a:p>
            <a:pPr algn="r">
              <a:buSzPts val="1200"/>
            </a:pPr>
            <a:fld id="{00000000-1234-1234-1234-123412341234}" type="slidenum">
              <a:rPr lang="uk-UA" sz="1200" smtClean="0">
                <a:solidFill>
                  <a:schemeClr val="dk1"/>
                </a:solidFill>
                <a:sym typeface="Calibri"/>
              </a:rPr>
              <a:pPr algn="r">
                <a:buSzPts val="1200"/>
              </a:pPr>
              <a:t>8</a:t>
            </a:fld>
            <a:endParaRPr lang="uk-UA" sz="1200" dirty="0">
              <a:solidFill>
                <a:schemeClr val="dk1"/>
              </a:solidFill>
              <a:sym typeface="Calibri"/>
            </a:endParaRPr>
          </a:p>
        </p:txBody>
      </p:sp>
    </p:spTree>
    <p:extLst>
      <p:ext uri="{BB962C8B-B14F-4D97-AF65-F5344CB8AC3E}">
        <p14:creationId xmlns:p14="http://schemas.microsoft.com/office/powerpoint/2010/main" val="10332073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0" name="Google Shape;390;p14:notes"/>
          <p:cNvSpPr txBox="1">
            <a:spLocks noGrp="1"/>
          </p:cNvSpPr>
          <p:nvPr>
            <p:ph type="body" idx="1"/>
          </p:nvPr>
        </p:nvSpPr>
        <p:spPr>
          <a:xfrm>
            <a:off x="685800" y="4342606"/>
            <a:ext cx="5486400" cy="4114800"/>
          </a:xfrm>
          <a:prstGeom prst="rect">
            <a:avLst/>
          </a:prstGeom>
          <a:noFill/>
          <a:ln>
            <a:noFill/>
          </a:ln>
        </p:spPr>
        <p:txBody>
          <a:bodyPr spcFirstLastPara="1" wrap="square" lIns="91425" tIns="45700" rIns="91425" bIns="45700" anchor="t" anchorCtr="0">
            <a:noAutofit/>
          </a:bodyPr>
          <a:lstStyle/>
          <a:p>
            <a:pPr marL="139700" marR="0" lvl="0" indent="0" algn="l" defTabSz="914400" rtl="0" eaLnBrk="1" fontAlgn="auto" latinLnBrk="0" hangingPunct="1">
              <a:lnSpc>
                <a:spcPct val="100000"/>
              </a:lnSpc>
              <a:spcBef>
                <a:spcPts val="0"/>
              </a:spcBef>
              <a:spcAft>
                <a:spcPts val="0"/>
              </a:spcAft>
              <a:buClr>
                <a:srgbClr val="000000"/>
              </a:buClr>
              <a:buSzPts val="1400"/>
              <a:buFontTx/>
              <a:buNone/>
              <a:tabLst/>
              <a:defRPr/>
            </a:pPr>
            <a:r>
              <a:rPr lang="en-US" sz="1200" u="none" strike="noStrike" cap="none" dirty="0">
                <a:solidFill>
                  <a:schemeClr val="dk1"/>
                </a:solidFill>
                <a:effectLst/>
                <a:latin typeface="Helvetica Neue Light" charset="0"/>
                <a:ea typeface="Helvetica Neue Light" charset="0"/>
                <a:cs typeface="Helvetica Neue Light" charset="0"/>
                <a:sym typeface="Calibri"/>
              </a:rPr>
              <a:t>The Help icon,</a:t>
            </a:r>
            <a:r>
              <a:rPr lang="en-US" sz="1200" u="none" strike="noStrike" cap="none" baseline="0" dirty="0">
                <a:solidFill>
                  <a:schemeClr val="dk1"/>
                </a:solidFill>
                <a:effectLst/>
                <a:latin typeface="Helvetica Neue Light" charset="0"/>
                <a:ea typeface="Helvetica Neue Light" charset="0"/>
                <a:cs typeface="Helvetica Neue Light" charset="0"/>
                <a:sym typeface="Calibri"/>
              </a:rPr>
              <a:t> a question mark, is where you can </a:t>
            </a:r>
            <a:r>
              <a:rPr lang="en-US" sz="1200" u="none" strike="noStrike" cap="none" dirty="0">
                <a:solidFill>
                  <a:schemeClr val="dk1"/>
                </a:solidFill>
                <a:effectLst/>
                <a:latin typeface="Helvetica Neue Light" charset="0"/>
                <a:ea typeface="Helvetica Neue Light" charset="0"/>
                <a:cs typeface="Helvetica Neue Light" charset="0"/>
                <a:sym typeface="Calibri"/>
              </a:rPr>
              <a:t>find information and support resources for ThoughtSpot. There are short videos, a keyword reference, links to documentation, and other useful materials. You can also find the support contact information and software version number here.</a:t>
            </a:r>
          </a:p>
          <a:p>
            <a:pPr marL="457200" indent="-317500">
              <a:buFont typeface="Arial" charset="0"/>
              <a:buChar char="•"/>
            </a:pPr>
            <a:r>
              <a:rPr lang="en-US" dirty="0">
                <a:latin typeface="Helvetica Neue Light" charset="0"/>
                <a:ea typeface="Helvetica Neue Light" charset="0"/>
                <a:cs typeface="Helvetica Neue Light" charset="0"/>
              </a:rPr>
              <a:t>How search works is </a:t>
            </a:r>
            <a:r>
              <a:rPr lang="en-US" dirty="0">
                <a:effectLst/>
                <a:latin typeface="Helvetica Neue Light" charset="0"/>
                <a:ea typeface="Helvetica Neue Light" charset="0"/>
                <a:cs typeface="Helvetica Neue Light" charset="0"/>
              </a:rPr>
              <a:t>a short video that explains how to use the Search bar.</a:t>
            </a:r>
          </a:p>
          <a:p>
            <a:pPr marL="457200" indent="-317500">
              <a:buFont typeface="Arial" charset="0"/>
              <a:buChar char="•"/>
            </a:pPr>
            <a:r>
              <a:rPr lang="en-US" dirty="0">
                <a:latin typeface="Helvetica Neue Light" charset="0"/>
                <a:ea typeface="Helvetica Neue Light" charset="0"/>
                <a:cs typeface="Helvetica Neue Light" charset="0"/>
              </a:rPr>
              <a:t>Keywords</a:t>
            </a:r>
            <a:r>
              <a:rPr lang="en-US" baseline="0" dirty="0">
                <a:latin typeface="Helvetica Neue Light" charset="0"/>
                <a:ea typeface="Helvetica Neue Light" charset="0"/>
                <a:cs typeface="Helvetica Neue Light" charset="0"/>
              </a:rPr>
              <a:t> is </a:t>
            </a:r>
            <a:r>
              <a:rPr lang="en-US" dirty="0">
                <a:effectLst/>
                <a:latin typeface="Helvetica Neue Light" charset="0"/>
                <a:ea typeface="Helvetica Neue Light" charset="0"/>
                <a:cs typeface="Helvetica Neue Light" charset="0"/>
              </a:rPr>
              <a:t>a product keyword reference.</a:t>
            </a:r>
          </a:p>
          <a:p>
            <a:pPr marL="457200" indent="-317500">
              <a:buFont typeface="Arial" charset="0"/>
              <a:buChar char="•"/>
            </a:pPr>
            <a:r>
              <a:rPr lang="en-US" dirty="0">
                <a:latin typeface="Helvetica Neue Light" charset="0"/>
                <a:ea typeface="Helvetica Neue Light" charset="0"/>
                <a:cs typeface="Helvetica Neue Light" charset="0"/>
              </a:rPr>
              <a:t>Release notes include </a:t>
            </a:r>
            <a:r>
              <a:rPr lang="en-US" dirty="0">
                <a:effectLst/>
                <a:latin typeface="Helvetica Neue Light" charset="0"/>
                <a:ea typeface="Helvetica Neue Light" charset="0"/>
                <a:cs typeface="Helvetica Neue Light" charset="0"/>
              </a:rPr>
              <a:t>the notes for the ThoughtSpot version.</a:t>
            </a:r>
          </a:p>
          <a:p>
            <a:pPr marL="457200" indent="-317500">
              <a:buFont typeface="Arial" charset="0"/>
              <a:buChar char="•"/>
            </a:pPr>
            <a:r>
              <a:rPr lang="en-US" dirty="0">
                <a:latin typeface="Helvetica Neue Light" charset="0"/>
                <a:ea typeface="Helvetica Neue Light" charset="0"/>
                <a:cs typeface="Helvetica Neue Light" charset="0"/>
              </a:rPr>
              <a:t>Documentation links to </a:t>
            </a:r>
            <a:r>
              <a:rPr lang="en-US" dirty="0">
                <a:effectLst/>
                <a:latin typeface="Helvetica Neue Light" charset="0"/>
                <a:ea typeface="Helvetica Neue Light" charset="0"/>
                <a:cs typeface="Helvetica Neue Light" charset="0"/>
              </a:rPr>
              <a:t>ThoughtSpot’s documentation set.</a:t>
            </a:r>
          </a:p>
          <a:p>
            <a:pPr marL="457200" indent="-317500">
              <a:buFont typeface="Arial" charset="0"/>
              <a:buChar char="•"/>
            </a:pPr>
            <a:r>
              <a:rPr lang="en-US" dirty="0">
                <a:latin typeface="Helvetica Neue Light" charset="0"/>
                <a:ea typeface="Helvetica Neue Light" charset="0"/>
                <a:cs typeface="Helvetica Neue Light" charset="0"/>
              </a:rPr>
              <a:t>Downloads</a:t>
            </a:r>
            <a:r>
              <a:rPr lang="en-US" baseline="0" dirty="0">
                <a:effectLst/>
                <a:latin typeface="Helvetica Neue Light" charset="0"/>
                <a:ea typeface="Helvetica Neue Light" charset="0"/>
                <a:cs typeface="Helvetica Neue Light" charset="0"/>
              </a:rPr>
              <a:t> contains a</a:t>
            </a:r>
            <a:r>
              <a:rPr lang="en-US" dirty="0">
                <a:effectLst/>
                <a:latin typeface="Helvetica Neue Light" charset="0"/>
                <a:ea typeface="Helvetica Neue Light" charset="0"/>
                <a:cs typeface="Helvetica Neue Light" charset="0"/>
              </a:rPr>
              <a:t> list of software downloads, such as connectors.</a:t>
            </a:r>
          </a:p>
          <a:p>
            <a:pPr marL="457200" indent="-317500">
              <a:buFont typeface="Arial" charset="0"/>
              <a:buChar char="•"/>
            </a:pPr>
            <a:r>
              <a:rPr lang="en-US" sz="1200" u="none" strike="noStrike" cap="none" dirty="0">
                <a:solidFill>
                  <a:schemeClr val="dk1"/>
                </a:solidFill>
                <a:effectLst/>
                <a:latin typeface="Helvetica Neue Light" charset="0"/>
                <a:ea typeface="Helvetica Neue Light" charset="0"/>
                <a:cs typeface="Helvetica Neue Light" charset="0"/>
                <a:sym typeface="Calibri"/>
              </a:rPr>
              <a:t>Along the bottom of the Help screen you’ll see a link to contact Support as well as the version of ThoughtSpot you are using.</a:t>
            </a:r>
          </a:p>
        </p:txBody>
      </p:sp>
      <p:sp>
        <p:nvSpPr>
          <p:cNvPr id="5" name="Slide Number Placeholder 4"/>
          <p:cNvSpPr>
            <a:spLocks noGrp="1"/>
          </p:cNvSpPr>
          <p:nvPr>
            <p:ph type="sldNum" idx="11"/>
          </p:nvPr>
        </p:nvSpPr>
        <p:spPr/>
        <p:txBody>
          <a:bodyPr/>
          <a:lstStyle/>
          <a:p>
            <a:pPr algn="r">
              <a:buSzPts val="1200"/>
            </a:pPr>
            <a:fld id="{00000000-1234-1234-1234-123412341234}" type="slidenum">
              <a:rPr lang="uk-UA" sz="1200" smtClean="0">
                <a:solidFill>
                  <a:schemeClr val="dk1"/>
                </a:solidFill>
                <a:sym typeface="Calibri"/>
              </a:rPr>
              <a:pPr algn="r">
                <a:buSzPts val="1200"/>
              </a:pPr>
              <a:t>9</a:t>
            </a:fld>
            <a:endParaRPr lang="uk-UA" sz="1200" dirty="0">
              <a:solidFill>
                <a:schemeClr val="dk1"/>
              </a:solidFill>
              <a:sym typeface="Calibri"/>
            </a:endParaRPr>
          </a:p>
        </p:txBody>
      </p:sp>
    </p:spTree>
    <p:extLst>
      <p:ext uri="{BB962C8B-B14F-4D97-AF65-F5344CB8AC3E}">
        <p14:creationId xmlns:p14="http://schemas.microsoft.com/office/powerpoint/2010/main" val="12208324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jp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5"/>
        <p:cNvGrpSpPr/>
        <p:nvPr/>
      </p:nvGrpSpPr>
      <p:grpSpPr>
        <a:xfrm>
          <a:off x="0" y="0"/>
          <a:ext cx="0" cy="0"/>
          <a:chOff x="0" y="0"/>
          <a:chExt cx="0" cy="0"/>
        </a:xfrm>
      </p:grpSpPr>
      <p:sp>
        <p:nvSpPr>
          <p:cNvPr id="16" name="Google Shape;16;p51"/>
          <p:cNvSpPr/>
          <p:nvPr/>
        </p:nvSpPr>
        <p:spPr>
          <a:xfrm>
            <a:off x="4414" y="856059"/>
            <a:ext cx="9142810" cy="4291385"/>
          </a:xfrm>
          <a:prstGeom prst="rect">
            <a:avLst/>
          </a:prstGeom>
          <a:solidFill>
            <a:srgbClr val="D5D5D5">
              <a:alpha val="24313"/>
            </a:srgbClr>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Helvetica Neue Light" charset="0"/>
              <a:ea typeface="Helvetica Neue Light" charset="0"/>
              <a:cs typeface="Helvetica Neue Light" charset="0"/>
              <a:sym typeface="Arial"/>
            </a:endParaRPr>
          </a:p>
        </p:txBody>
      </p:sp>
      <p:sp>
        <p:nvSpPr>
          <p:cNvPr id="17" name="Google Shape;17;p51"/>
          <p:cNvSpPr txBox="1">
            <a:spLocks noGrp="1"/>
          </p:cNvSpPr>
          <p:nvPr>
            <p:ph type="title"/>
          </p:nvPr>
        </p:nvSpPr>
        <p:spPr>
          <a:xfrm>
            <a:off x="196070" y="275816"/>
            <a:ext cx="8490730" cy="479822"/>
          </a:xfrm>
          <a:prstGeom prst="rect">
            <a:avLst/>
          </a:prstGeom>
          <a:noFill/>
          <a:ln>
            <a:noFill/>
          </a:ln>
        </p:spPr>
        <p:txBody>
          <a:bodyPr spcFirstLastPara="1" wrap="square" lIns="34275" tIns="17125" rIns="34275" bIns="17125" anchor="b" anchorCtr="0">
            <a:noAutofit/>
          </a:bodyPr>
          <a:lstStyle>
            <a:lvl1pPr marR="0" lvl="0" algn="l" rtl="0">
              <a:lnSpc>
                <a:spcPct val="100000"/>
              </a:lnSpc>
              <a:spcBef>
                <a:spcPts val="0"/>
              </a:spcBef>
              <a:spcAft>
                <a:spcPts val="0"/>
              </a:spcAft>
              <a:buClr>
                <a:schemeClr val="dk1"/>
              </a:buClr>
              <a:buSzPts val="1900"/>
              <a:buFont typeface="Helvetica Neue"/>
              <a:buNone/>
              <a:defRPr sz="1900" b="0" i="0" u="none" strike="noStrike" cap="none">
                <a:solidFill>
                  <a:schemeClr val="dk1"/>
                </a:solidFill>
                <a:latin typeface="Helvetica Neue Light" charset="0"/>
                <a:ea typeface="Helvetica Neue Light" charset="0"/>
                <a:cs typeface="Helvetica Neue Light" charset="0"/>
                <a:sym typeface="Helvetica Neue"/>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dirty="0"/>
          </a:p>
        </p:txBody>
      </p:sp>
      <p:sp>
        <p:nvSpPr>
          <p:cNvPr id="18" name="Google Shape;18;p51"/>
          <p:cNvSpPr txBox="1">
            <a:spLocks noGrp="1"/>
          </p:cNvSpPr>
          <p:nvPr>
            <p:ph type="body" idx="1"/>
          </p:nvPr>
        </p:nvSpPr>
        <p:spPr>
          <a:xfrm>
            <a:off x="457200" y="1105852"/>
            <a:ext cx="8229600" cy="3260170"/>
          </a:xfrm>
          <a:prstGeom prst="rect">
            <a:avLst/>
          </a:prstGeom>
          <a:noFill/>
          <a:ln>
            <a:noFill/>
          </a:ln>
        </p:spPr>
        <p:txBody>
          <a:bodyPr spcFirstLastPara="1" wrap="square" lIns="81625" tIns="40800" rIns="81625" bIns="40800" anchor="t" anchorCtr="0">
            <a:normAutofit/>
          </a:bodyPr>
          <a:lstStyle>
            <a:lvl1pPr marL="457200" lvl="0" indent="-330200" algn="l">
              <a:lnSpc>
                <a:spcPct val="100000"/>
              </a:lnSpc>
              <a:spcBef>
                <a:spcPts val="320"/>
              </a:spcBef>
              <a:spcAft>
                <a:spcPts val="0"/>
              </a:spcAft>
              <a:buClr>
                <a:schemeClr val="dk1"/>
              </a:buClr>
              <a:buSzPts val="1600"/>
              <a:buChar char="•"/>
              <a:defRPr sz="1600" b="0" i="0">
                <a:latin typeface="Helvetica Neue Light" charset="0"/>
                <a:ea typeface="Helvetica Neue Light" charset="0"/>
                <a:cs typeface="Helvetica Neue Light" charset="0"/>
              </a:defRPr>
            </a:lvl1pPr>
            <a:lvl2pPr marL="914400" lvl="1" indent="-323850" algn="l">
              <a:lnSpc>
                <a:spcPct val="100000"/>
              </a:lnSpc>
              <a:spcBef>
                <a:spcPts val="300"/>
              </a:spcBef>
              <a:spcAft>
                <a:spcPts val="0"/>
              </a:spcAft>
              <a:buClr>
                <a:schemeClr val="dk1"/>
              </a:buClr>
              <a:buSzPts val="1500"/>
              <a:buChar char="–"/>
              <a:defRPr sz="1500"/>
            </a:lvl2pPr>
            <a:lvl3pPr marL="1371600" lvl="2" indent="-304800" algn="l">
              <a:lnSpc>
                <a:spcPct val="100000"/>
              </a:lnSpc>
              <a:spcBef>
                <a:spcPts val="240"/>
              </a:spcBef>
              <a:spcAft>
                <a:spcPts val="0"/>
              </a:spcAft>
              <a:buClr>
                <a:schemeClr val="dk1"/>
              </a:buClr>
              <a:buSzPts val="1200"/>
              <a:buChar char="•"/>
              <a:defRPr sz="1200"/>
            </a:lvl3pPr>
            <a:lvl4pPr marL="1828800" lvl="3" indent="-285750" algn="l">
              <a:lnSpc>
                <a:spcPct val="100000"/>
              </a:lnSpc>
              <a:spcBef>
                <a:spcPts val="180"/>
              </a:spcBef>
              <a:spcAft>
                <a:spcPts val="0"/>
              </a:spcAft>
              <a:buClr>
                <a:schemeClr val="dk1"/>
              </a:buClr>
              <a:buSzPts val="900"/>
              <a:buChar char="–"/>
              <a:defRPr sz="900"/>
            </a:lvl4pPr>
            <a:lvl5pPr marL="2286000" lvl="4" indent="-285750" algn="l">
              <a:lnSpc>
                <a:spcPct val="100000"/>
              </a:lnSpc>
              <a:spcBef>
                <a:spcPts val="180"/>
              </a:spcBef>
              <a:spcAft>
                <a:spcPts val="0"/>
              </a:spcAft>
              <a:buClr>
                <a:schemeClr val="dk1"/>
              </a:buClr>
              <a:buSzPts val="900"/>
              <a:buChar char="»"/>
              <a:defRPr sz="900"/>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dirty="0"/>
          </a:p>
        </p:txBody>
      </p:sp>
      <p:sp>
        <p:nvSpPr>
          <p:cNvPr id="19" name="Google Shape;19;p51"/>
          <p:cNvSpPr txBox="1">
            <a:spLocks noGrp="1"/>
          </p:cNvSpPr>
          <p:nvPr>
            <p:ph type="dt" idx="10"/>
          </p:nvPr>
        </p:nvSpPr>
        <p:spPr>
          <a:xfrm>
            <a:off x="457200" y="4767263"/>
            <a:ext cx="2133600" cy="273844"/>
          </a:xfrm>
          <a:prstGeom prst="rect">
            <a:avLst/>
          </a:prstGeom>
          <a:noFill/>
          <a:ln>
            <a:noFill/>
          </a:ln>
        </p:spPr>
        <p:txBody>
          <a:bodyPr spcFirstLastPara="1" wrap="square" lIns="81625" tIns="40800" rIns="81625" bIns="408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 name="Google Shape;20;p51"/>
          <p:cNvSpPr txBox="1">
            <a:spLocks noGrp="1"/>
          </p:cNvSpPr>
          <p:nvPr>
            <p:ph type="ftr" idx="11"/>
          </p:nvPr>
        </p:nvSpPr>
        <p:spPr>
          <a:xfrm>
            <a:off x="3124200" y="4767263"/>
            <a:ext cx="2895600" cy="273844"/>
          </a:xfrm>
          <a:prstGeom prst="rect">
            <a:avLst/>
          </a:prstGeom>
          <a:noFill/>
          <a:ln>
            <a:noFill/>
          </a:ln>
        </p:spPr>
        <p:txBody>
          <a:bodyPr spcFirstLastPara="1" wrap="square" lIns="81625" tIns="40800" rIns="81625" bIns="408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51"/>
          <p:cNvSpPr txBox="1">
            <a:spLocks noGrp="1"/>
          </p:cNvSpPr>
          <p:nvPr>
            <p:ph type="sldNum" idx="12"/>
          </p:nvPr>
        </p:nvSpPr>
        <p:spPr>
          <a:xfrm>
            <a:off x="6553200" y="4767263"/>
            <a:ext cx="2133600" cy="273844"/>
          </a:xfrm>
          <a:prstGeom prst="rect">
            <a:avLst/>
          </a:prstGeom>
          <a:noFill/>
          <a:ln>
            <a:noFill/>
          </a:ln>
        </p:spPr>
        <p:txBody>
          <a:bodyPr spcFirstLastPara="1" wrap="square" lIns="81625" tIns="40800" rIns="81625" bIns="40800" anchor="ctr"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Helvetica Neue Light" charset="0"/>
                <a:ea typeface="Helvetica Neue Light" charset="0"/>
                <a:cs typeface="Helvetica Neue Light" charset="0"/>
                <a:sym typeface="Arial"/>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Arial"/>
                <a:ea typeface="Arial"/>
                <a:cs typeface="Arial"/>
                <a:sym typeface="Arial"/>
              </a:defRPr>
            </a:lvl9pPr>
          </a:lstStyle>
          <a:p>
            <a:fld id="{00000000-1234-1234-1234-123412341234}" type="slidenum">
              <a:rPr lang="uk-UA" smtClean="0"/>
              <a:pPr/>
              <a:t>‹#›</a:t>
            </a:fld>
            <a:endParaRPr lang="uk-UA" dirty="0"/>
          </a:p>
        </p:txBody>
      </p:sp>
    </p:spTree>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1_Title Slide">
  <p:cSld name="1_Title Slide">
    <p:spTree>
      <p:nvGrpSpPr>
        <p:cNvPr id="1" name="Shape 70"/>
        <p:cNvGrpSpPr/>
        <p:nvPr/>
      </p:nvGrpSpPr>
      <p:grpSpPr>
        <a:xfrm>
          <a:off x="0" y="0"/>
          <a:ext cx="0" cy="0"/>
          <a:chOff x="0" y="0"/>
          <a:chExt cx="0" cy="0"/>
        </a:xfrm>
      </p:grpSpPr>
      <p:sp>
        <p:nvSpPr>
          <p:cNvPr id="71" name="Google Shape;71;p61"/>
          <p:cNvSpPr txBox="1">
            <a:spLocks noGrp="1"/>
          </p:cNvSpPr>
          <p:nvPr>
            <p:ph type="ctrTitle"/>
          </p:nvPr>
        </p:nvSpPr>
        <p:spPr>
          <a:xfrm>
            <a:off x="685800" y="1597819"/>
            <a:ext cx="7772400" cy="1102519"/>
          </a:xfrm>
          <a:prstGeom prst="rect">
            <a:avLst/>
          </a:prstGeom>
          <a:noFill/>
          <a:ln>
            <a:noFill/>
          </a:ln>
        </p:spPr>
        <p:txBody>
          <a:bodyPr spcFirstLastPara="1" wrap="square" lIns="34275" tIns="17125" rIns="34275" bIns="17125" anchor="t" anchorCtr="0">
            <a:noAutofit/>
          </a:bodyPr>
          <a:lstStyle>
            <a:lvl1pPr marR="0" lvl="0" algn="l" rtl="0">
              <a:lnSpc>
                <a:spcPct val="100000"/>
              </a:lnSpc>
              <a:spcBef>
                <a:spcPts val="0"/>
              </a:spcBef>
              <a:spcAft>
                <a:spcPts val="0"/>
              </a:spcAft>
              <a:buClr>
                <a:schemeClr val="dk1"/>
              </a:buClr>
              <a:buSzPts val="1900"/>
              <a:buFont typeface="Helvetica Neue"/>
              <a:buNone/>
              <a:defRPr sz="1900" b="0" i="0" u="none" strike="noStrike" cap="none">
                <a:solidFill>
                  <a:schemeClr val="dk1"/>
                </a:solidFill>
                <a:latin typeface="Helvetica Neue Light" charset="0"/>
                <a:ea typeface="Helvetica Neue Light" charset="0"/>
                <a:cs typeface="Helvetica Neue Light" charset="0"/>
                <a:sym typeface="Helvetica Neue"/>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dirty="0"/>
          </a:p>
        </p:txBody>
      </p:sp>
      <p:sp>
        <p:nvSpPr>
          <p:cNvPr id="72" name="Google Shape;72;p61"/>
          <p:cNvSpPr txBox="1">
            <a:spLocks noGrp="1"/>
          </p:cNvSpPr>
          <p:nvPr>
            <p:ph type="subTitle" idx="1"/>
          </p:nvPr>
        </p:nvSpPr>
        <p:spPr>
          <a:xfrm>
            <a:off x="1371600" y="2914650"/>
            <a:ext cx="6400800" cy="1314450"/>
          </a:xfrm>
          <a:prstGeom prst="rect">
            <a:avLst/>
          </a:prstGeom>
          <a:noFill/>
          <a:ln>
            <a:noFill/>
          </a:ln>
        </p:spPr>
        <p:txBody>
          <a:bodyPr spcFirstLastPara="1" wrap="square" lIns="81625" tIns="40800" rIns="81625" bIns="40800" anchor="t" anchorCtr="0">
            <a:normAutofit/>
          </a:bodyPr>
          <a:lstStyle>
            <a:lvl1pPr lvl="0" algn="ctr">
              <a:lnSpc>
                <a:spcPct val="100000"/>
              </a:lnSpc>
              <a:spcBef>
                <a:spcPts val="320"/>
              </a:spcBef>
              <a:spcAft>
                <a:spcPts val="0"/>
              </a:spcAft>
              <a:buClr>
                <a:srgbClr val="888888"/>
              </a:buClr>
              <a:buSzPts val="1600"/>
              <a:buNone/>
              <a:defRPr b="0" i="0">
                <a:solidFill>
                  <a:srgbClr val="888888"/>
                </a:solidFill>
                <a:latin typeface="Helvetica Neue Light" charset="0"/>
                <a:ea typeface="Helvetica Neue Light" charset="0"/>
                <a:cs typeface="Helvetica Neue Light" charset="0"/>
              </a:defRPr>
            </a:lvl1pPr>
            <a:lvl2pPr lvl="1" algn="ctr">
              <a:lnSpc>
                <a:spcPct val="100000"/>
              </a:lnSpc>
              <a:spcBef>
                <a:spcPts val="300"/>
              </a:spcBef>
              <a:spcAft>
                <a:spcPts val="0"/>
              </a:spcAft>
              <a:buClr>
                <a:srgbClr val="888888"/>
              </a:buClr>
              <a:buSzPts val="1500"/>
              <a:buNone/>
              <a:defRPr>
                <a:solidFill>
                  <a:srgbClr val="888888"/>
                </a:solidFill>
              </a:defRPr>
            </a:lvl2pPr>
            <a:lvl3pPr lvl="2" algn="ctr">
              <a:lnSpc>
                <a:spcPct val="100000"/>
              </a:lnSpc>
              <a:spcBef>
                <a:spcPts val="240"/>
              </a:spcBef>
              <a:spcAft>
                <a:spcPts val="0"/>
              </a:spcAft>
              <a:buClr>
                <a:srgbClr val="888888"/>
              </a:buClr>
              <a:buSzPts val="1200"/>
              <a:buNone/>
              <a:defRPr>
                <a:solidFill>
                  <a:srgbClr val="888888"/>
                </a:solidFill>
              </a:defRPr>
            </a:lvl3pPr>
            <a:lvl4pPr lvl="3" algn="ctr">
              <a:lnSpc>
                <a:spcPct val="100000"/>
              </a:lnSpc>
              <a:spcBef>
                <a:spcPts val="180"/>
              </a:spcBef>
              <a:spcAft>
                <a:spcPts val="0"/>
              </a:spcAft>
              <a:buClr>
                <a:srgbClr val="888888"/>
              </a:buClr>
              <a:buSzPts val="900"/>
              <a:buNone/>
              <a:defRPr>
                <a:solidFill>
                  <a:srgbClr val="888888"/>
                </a:solidFill>
              </a:defRPr>
            </a:lvl4pPr>
            <a:lvl5pPr lvl="4" algn="ctr">
              <a:lnSpc>
                <a:spcPct val="100000"/>
              </a:lnSpc>
              <a:spcBef>
                <a:spcPts val="180"/>
              </a:spcBef>
              <a:spcAft>
                <a:spcPts val="0"/>
              </a:spcAft>
              <a:buClr>
                <a:srgbClr val="888888"/>
              </a:buClr>
              <a:buSzPts val="900"/>
              <a:buNone/>
              <a:defRPr>
                <a:solidFill>
                  <a:srgbClr val="888888"/>
                </a:solidFill>
              </a:defRPr>
            </a:lvl5pPr>
            <a:lvl6pPr lvl="5" algn="ctr">
              <a:lnSpc>
                <a:spcPct val="100000"/>
              </a:lnSpc>
              <a:spcBef>
                <a:spcPts val="360"/>
              </a:spcBef>
              <a:spcAft>
                <a:spcPts val="0"/>
              </a:spcAft>
              <a:buClr>
                <a:srgbClr val="888888"/>
              </a:buClr>
              <a:buSzPts val="1800"/>
              <a:buNone/>
              <a:defRPr>
                <a:solidFill>
                  <a:srgbClr val="888888"/>
                </a:solidFill>
              </a:defRPr>
            </a:lvl6pPr>
            <a:lvl7pPr lvl="6" algn="ctr">
              <a:lnSpc>
                <a:spcPct val="100000"/>
              </a:lnSpc>
              <a:spcBef>
                <a:spcPts val="360"/>
              </a:spcBef>
              <a:spcAft>
                <a:spcPts val="0"/>
              </a:spcAft>
              <a:buClr>
                <a:srgbClr val="888888"/>
              </a:buClr>
              <a:buSzPts val="1800"/>
              <a:buNone/>
              <a:defRPr>
                <a:solidFill>
                  <a:srgbClr val="888888"/>
                </a:solidFill>
              </a:defRPr>
            </a:lvl7pPr>
            <a:lvl8pPr lvl="7" algn="ctr">
              <a:lnSpc>
                <a:spcPct val="100000"/>
              </a:lnSpc>
              <a:spcBef>
                <a:spcPts val="360"/>
              </a:spcBef>
              <a:spcAft>
                <a:spcPts val="0"/>
              </a:spcAft>
              <a:buClr>
                <a:srgbClr val="888888"/>
              </a:buClr>
              <a:buSzPts val="1800"/>
              <a:buNone/>
              <a:defRPr>
                <a:solidFill>
                  <a:srgbClr val="888888"/>
                </a:solidFill>
              </a:defRPr>
            </a:lvl8pPr>
            <a:lvl9pPr lvl="8" algn="ctr">
              <a:lnSpc>
                <a:spcPct val="100000"/>
              </a:lnSpc>
              <a:spcBef>
                <a:spcPts val="360"/>
              </a:spcBef>
              <a:spcAft>
                <a:spcPts val="0"/>
              </a:spcAft>
              <a:buClr>
                <a:srgbClr val="888888"/>
              </a:buClr>
              <a:buSzPts val="1800"/>
              <a:buNone/>
              <a:defRPr>
                <a:solidFill>
                  <a:srgbClr val="888888"/>
                </a:solidFill>
              </a:defRPr>
            </a:lvl9pPr>
          </a:lstStyle>
          <a:p>
            <a:endParaRPr dirty="0"/>
          </a:p>
        </p:txBody>
      </p:sp>
      <p:sp>
        <p:nvSpPr>
          <p:cNvPr id="73" name="Google Shape;73;p61"/>
          <p:cNvSpPr txBox="1">
            <a:spLocks noGrp="1"/>
          </p:cNvSpPr>
          <p:nvPr>
            <p:ph type="dt" idx="10"/>
          </p:nvPr>
        </p:nvSpPr>
        <p:spPr>
          <a:xfrm>
            <a:off x="457200" y="4767263"/>
            <a:ext cx="2133600" cy="273844"/>
          </a:xfrm>
          <a:prstGeom prst="rect">
            <a:avLst/>
          </a:prstGeom>
          <a:noFill/>
          <a:ln>
            <a:noFill/>
          </a:ln>
        </p:spPr>
        <p:txBody>
          <a:bodyPr spcFirstLastPara="1" wrap="square" lIns="81625" tIns="40800" rIns="81625" bIns="408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4" name="Google Shape;74;p61"/>
          <p:cNvSpPr txBox="1">
            <a:spLocks noGrp="1"/>
          </p:cNvSpPr>
          <p:nvPr>
            <p:ph type="ftr" idx="11"/>
          </p:nvPr>
        </p:nvSpPr>
        <p:spPr>
          <a:xfrm>
            <a:off x="3124200" y="4767263"/>
            <a:ext cx="2895600" cy="273844"/>
          </a:xfrm>
          <a:prstGeom prst="rect">
            <a:avLst/>
          </a:prstGeom>
          <a:noFill/>
          <a:ln>
            <a:noFill/>
          </a:ln>
        </p:spPr>
        <p:txBody>
          <a:bodyPr spcFirstLastPara="1" wrap="square" lIns="81625" tIns="40800" rIns="81625" bIns="408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5" name="Google Shape;75;p61"/>
          <p:cNvSpPr txBox="1">
            <a:spLocks noGrp="1"/>
          </p:cNvSpPr>
          <p:nvPr>
            <p:ph type="sldNum" idx="12"/>
          </p:nvPr>
        </p:nvSpPr>
        <p:spPr>
          <a:xfrm>
            <a:off x="6553200" y="4767263"/>
            <a:ext cx="2133600" cy="273844"/>
          </a:xfrm>
          <a:prstGeom prst="rect">
            <a:avLst/>
          </a:prstGeom>
          <a:noFill/>
          <a:ln>
            <a:noFill/>
          </a:ln>
        </p:spPr>
        <p:txBody>
          <a:bodyPr spcFirstLastPara="1" wrap="square" lIns="81625" tIns="40800" rIns="81625" bIns="40800" anchor="ctr"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Helvetica Neue Light" charset="0"/>
                <a:ea typeface="Helvetica Neue Light" charset="0"/>
                <a:cs typeface="Helvetica Neue Light" charset="0"/>
                <a:sym typeface="Arial"/>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Arial"/>
                <a:ea typeface="Arial"/>
                <a:cs typeface="Arial"/>
                <a:sym typeface="Arial"/>
              </a:defRPr>
            </a:lvl9pPr>
          </a:lstStyle>
          <a:p>
            <a:fld id="{00000000-1234-1234-1234-123412341234}" type="slidenum">
              <a:rPr lang="uk-UA" smtClean="0"/>
              <a:pPr/>
              <a:t>‹#›</a:t>
            </a:fld>
            <a:endParaRPr lang="uk-UA" dirty="0"/>
          </a:p>
        </p:txBody>
      </p:sp>
      <p:pic>
        <p:nvPicPr>
          <p:cNvPr id="76" name="Google Shape;76;p61" descr="Image"/>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0" y="315739"/>
            <a:ext cx="9142810" cy="4776396"/>
          </a:xfrm>
          <a:prstGeom prst="rect">
            <a:avLst/>
          </a:prstGeom>
          <a:noFill/>
          <a:ln>
            <a:noFill/>
          </a:ln>
        </p:spPr>
      </p:pic>
      <p:cxnSp>
        <p:nvCxnSpPr>
          <p:cNvPr id="77" name="Google Shape;77;p61"/>
          <p:cNvCxnSpPr/>
          <p:nvPr/>
        </p:nvCxnSpPr>
        <p:spPr>
          <a:xfrm>
            <a:off x="-5283" y="5116512"/>
            <a:ext cx="9162204" cy="0"/>
          </a:xfrm>
          <a:prstGeom prst="straightConnector1">
            <a:avLst/>
          </a:prstGeom>
          <a:noFill/>
          <a:ln w="139700" cap="flat" cmpd="sng">
            <a:solidFill>
              <a:srgbClr val="FF644E"/>
            </a:solidFill>
            <a:prstDash val="solid"/>
            <a:miter lim="400000"/>
            <a:headEnd type="none" w="sm" len="sm"/>
            <a:tailEnd type="none" w="sm" len="sm"/>
          </a:ln>
        </p:spPr>
      </p:cxnSp>
      <p:sp>
        <p:nvSpPr>
          <p:cNvPr id="78" name="Google Shape;78;p61"/>
          <p:cNvSpPr txBox="1"/>
          <p:nvPr/>
        </p:nvSpPr>
        <p:spPr>
          <a:xfrm>
            <a:off x="382190" y="1051560"/>
            <a:ext cx="8387259" cy="701167"/>
          </a:xfrm>
          <a:prstGeom prst="rect">
            <a:avLst/>
          </a:prstGeom>
          <a:noFill/>
          <a:ln>
            <a:noFill/>
          </a:ln>
        </p:spPr>
        <p:txBody>
          <a:bodyPr spcFirstLastPara="1" wrap="square" lIns="19025" tIns="19025" rIns="19025" bIns="19025" anchor="ctr" anchorCtr="0">
            <a:noAutofit/>
          </a:bodyPr>
          <a:lstStyle/>
          <a:p>
            <a:pPr marL="0" marR="0" lvl="0" indent="0" algn="ctr" rtl="0">
              <a:lnSpc>
                <a:spcPct val="90000"/>
              </a:lnSpc>
              <a:spcBef>
                <a:spcPts val="0"/>
              </a:spcBef>
              <a:spcAft>
                <a:spcPts val="0"/>
              </a:spcAft>
              <a:buClr>
                <a:srgbClr val="000000"/>
              </a:buClr>
              <a:buSzPts val="3000"/>
              <a:buFont typeface="Arial"/>
              <a:buNone/>
            </a:pPr>
            <a:r>
              <a:rPr lang="en-US" sz="3000" b="0" i="0" u="none" strike="noStrike" cap="none" dirty="0">
                <a:solidFill>
                  <a:srgbClr val="000000"/>
                </a:solidFill>
                <a:latin typeface="Helvetica Neue Light" charset="0"/>
                <a:ea typeface="Helvetica Neue Light" charset="0"/>
                <a:cs typeface="Helvetica Neue Light" charset="0"/>
                <a:sym typeface="Helvetica Neue"/>
              </a:rPr>
              <a:t>Thank You</a:t>
            </a:r>
            <a:endParaRPr sz="3000" b="0" i="0" u="none" strike="noStrike" cap="none" dirty="0">
              <a:solidFill>
                <a:srgbClr val="000000"/>
              </a:solidFill>
              <a:latin typeface="Helvetica Neue Light" charset="0"/>
              <a:ea typeface="Helvetica Neue Light" charset="0"/>
              <a:cs typeface="Helvetica Neue Light" charset="0"/>
              <a:sym typeface="Helvetica Neue"/>
            </a:endParaRPr>
          </a:p>
        </p:txBody>
      </p:sp>
      <p:pic>
        <p:nvPicPr>
          <p:cNvPr id="79" name="Google Shape;79;p61"/>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4110490" y="291363"/>
            <a:ext cx="921829" cy="443422"/>
          </a:xfrm>
          <a:prstGeom prst="rect">
            <a:avLst/>
          </a:prstGeom>
          <a:noFill/>
          <a:ln>
            <a:noFill/>
          </a:ln>
        </p:spPr>
      </p:pic>
    </p:spTree>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1_Title Only">
  <p:cSld name="1_Title Only">
    <p:spTree>
      <p:nvGrpSpPr>
        <p:cNvPr id="1" name="Shape 89"/>
        <p:cNvGrpSpPr/>
        <p:nvPr/>
      </p:nvGrpSpPr>
      <p:grpSpPr>
        <a:xfrm>
          <a:off x="0" y="0"/>
          <a:ext cx="0" cy="0"/>
          <a:chOff x="0" y="0"/>
          <a:chExt cx="0" cy="0"/>
        </a:xfrm>
      </p:grpSpPr>
      <p:sp>
        <p:nvSpPr>
          <p:cNvPr id="90" name="Google Shape;90;p63"/>
          <p:cNvSpPr txBox="1">
            <a:spLocks noGrp="1"/>
          </p:cNvSpPr>
          <p:nvPr>
            <p:ph type="dt" idx="10"/>
          </p:nvPr>
        </p:nvSpPr>
        <p:spPr>
          <a:xfrm>
            <a:off x="457200" y="4767263"/>
            <a:ext cx="2133600" cy="273844"/>
          </a:xfrm>
          <a:prstGeom prst="rect">
            <a:avLst/>
          </a:prstGeom>
          <a:noFill/>
          <a:ln>
            <a:noFill/>
          </a:ln>
        </p:spPr>
        <p:txBody>
          <a:bodyPr spcFirstLastPara="1" wrap="square" lIns="81625" tIns="40800" rIns="81625" bIns="408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1" name="Google Shape;91;p63"/>
          <p:cNvSpPr txBox="1">
            <a:spLocks noGrp="1"/>
          </p:cNvSpPr>
          <p:nvPr>
            <p:ph type="ftr" idx="11"/>
          </p:nvPr>
        </p:nvSpPr>
        <p:spPr>
          <a:xfrm>
            <a:off x="3124200" y="4767263"/>
            <a:ext cx="2895600" cy="273844"/>
          </a:xfrm>
          <a:prstGeom prst="rect">
            <a:avLst/>
          </a:prstGeom>
          <a:noFill/>
          <a:ln>
            <a:noFill/>
          </a:ln>
        </p:spPr>
        <p:txBody>
          <a:bodyPr spcFirstLastPara="1" wrap="square" lIns="81625" tIns="40800" rIns="81625" bIns="408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2" name="Google Shape;92;p63"/>
          <p:cNvSpPr txBox="1">
            <a:spLocks noGrp="1"/>
          </p:cNvSpPr>
          <p:nvPr>
            <p:ph type="sldNum" idx="12"/>
          </p:nvPr>
        </p:nvSpPr>
        <p:spPr>
          <a:xfrm>
            <a:off x="6553200" y="4767263"/>
            <a:ext cx="2133600" cy="273844"/>
          </a:xfrm>
          <a:prstGeom prst="rect">
            <a:avLst/>
          </a:prstGeom>
          <a:noFill/>
          <a:ln>
            <a:noFill/>
          </a:ln>
        </p:spPr>
        <p:txBody>
          <a:bodyPr spcFirstLastPara="1" wrap="square" lIns="81625" tIns="40800" rIns="81625" bIns="40800" anchor="ctr"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Helvetica Neue Light" charset="0"/>
                <a:ea typeface="Helvetica Neue Light" charset="0"/>
                <a:cs typeface="Helvetica Neue Light" charset="0"/>
                <a:sym typeface="Arial"/>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Arial"/>
                <a:ea typeface="Arial"/>
                <a:cs typeface="Arial"/>
                <a:sym typeface="Arial"/>
              </a:defRPr>
            </a:lvl9pPr>
          </a:lstStyle>
          <a:p>
            <a:fld id="{00000000-1234-1234-1234-123412341234}" type="slidenum">
              <a:rPr lang="uk-UA" smtClean="0"/>
              <a:pPr/>
              <a:t>‹#›</a:t>
            </a:fld>
            <a:endParaRPr lang="uk-UA" dirty="0"/>
          </a:p>
        </p:txBody>
      </p:sp>
      <p:sp>
        <p:nvSpPr>
          <p:cNvPr id="93" name="Google Shape;93;p63"/>
          <p:cNvSpPr txBox="1"/>
          <p:nvPr/>
        </p:nvSpPr>
        <p:spPr>
          <a:xfrm>
            <a:off x="1919394" y="2223055"/>
            <a:ext cx="5301683" cy="407794"/>
          </a:xfrm>
          <a:prstGeom prst="rect">
            <a:avLst/>
          </a:prstGeom>
          <a:noFill/>
          <a:ln>
            <a:noFill/>
          </a:ln>
        </p:spPr>
        <p:txBody>
          <a:bodyPr spcFirstLastPara="1" wrap="square" lIns="19025" tIns="19025" rIns="19025" bIns="19025" anchor="ctr"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dirty="0">
                <a:solidFill>
                  <a:schemeClr val="dk1"/>
                </a:solidFill>
                <a:latin typeface="Helvetica Neue Light" charset="0"/>
                <a:ea typeface="Helvetica Neue Light" charset="0"/>
                <a:cs typeface="Helvetica Neue Light" charset="0"/>
                <a:sym typeface="Helvetica Neue"/>
              </a:rPr>
              <a:t>Insights at the Speed of Thought.</a:t>
            </a:r>
            <a:endParaRPr sz="2400" b="0" i="0" u="none" strike="noStrike" cap="none" dirty="0">
              <a:solidFill>
                <a:schemeClr val="dk1"/>
              </a:solidFill>
              <a:latin typeface="Helvetica Neue Light" charset="0"/>
              <a:ea typeface="Helvetica Neue Light" charset="0"/>
              <a:cs typeface="Helvetica Neue Light" charset="0"/>
              <a:sym typeface="Helvetica Neue"/>
            </a:endParaRPr>
          </a:p>
        </p:txBody>
      </p:sp>
      <p:pic>
        <p:nvPicPr>
          <p:cNvPr id="94" name="Google Shape;94;p63"/>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4159927" y="539386"/>
            <a:ext cx="820616" cy="615462"/>
          </a:xfrm>
          <a:prstGeom prst="rect">
            <a:avLst/>
          </a:prstGeom>
          <a:noFill/>
          <a:ln>
            <a:noFill/>
          </a:ln>
        </p:spPr>
      </p:pic>
    </p:spTree>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95"/>
        <p:cNvGrpSpPr/>
        <p:nvPr/>
      </p:nvGrpSpPr>
      <p:grpSpPr>
        <a:xfrm>
          <a:off x="0" y="0"/>
          <a:ext cx="0" cy="0"/>
          <a:chOff x="0" y="0"/>
          <a:chExt cx="0" cy="0"/>
        </a:xfrm>
      </p:grpSpPr>
      <p:pic>
        <p:nvPicPr>
          <p:cNvPr id="96" name="Google Shape;96;p64"/>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3378201" y="1688123"/>
            <a:ext cx="2500923" cy="1875692"/>
          </a:xfrm>
          <a:prstGeom prst="rect">
            <a:avLst/>
          </a:prstGeom>
          <a:noFill/>
          <a:ln>
            <a:noFill/>
          </a:ln>
        </p:spPr>
      </p:pic>
    </p:spTree>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2_Title Only">
  <p:cSld name="2_Title Only">
    <p:spTree>
      <p:nvGrpSpPr>
        <p:cNvPr id="1" name="Shape 97"/>
        <p:cNvGrpSpPr/>
        <p:nvPr/>
      </p:nvGrpSpPr>
      <p:grpSpPr>
        <a:xfrm>
          <a:off x="0" y="0"/>
          <a:ext cx="0" cy="0"/>
          <a:chOff x="0" y="0"/>
          <a:chExt cx="0" cy="0"/>
        </a:xfrm>
      </p:grpSpPr>
      <p:sp>
        <p:nvSpPr>
          <p:cNvPr id="98" name="Google Shape;98;p65"/>
          <p:cNvSpPr/>
          <p:nvPr/>
        </p:nvSpPr>
        <p:spPr>
          <a:xfrm>
            <a:off x="0" y="0"/>
            <a:ext cx="9144000" cy="51435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Helvetica Neue Light" charset="0"/>
              <a:ea typeface="Helvetica Neue Light" charset="0"/>
              <a:cs typeface="Helvetica Neue Light" charset="0"/>
              <a:sym typeface="Arial"/>
            </a:endParaRPr>
          </a:p>
        </p:txBody>
      </p:sp>
      <p:pic>
        <p:nvPicPr>
          <p:cNvPr id="99" name="Google Shape;99;p65"/>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3571691" y="1828889"/>
            <a:ext cx="2000618" cy="1485722"/>
          </a:xfrm>
          <a:prstGeom prst="rect">
            <a:avLst/>
          </a:prstGeom>
          <a:noFill/>
          <a:ln>
            <a:noFill/>
          </a:ln>
        </p:spPr>
      </p:pic>
    </p:spTree>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3_Title Only">
  <p:cSld name="3_Title Only">
    <p:spTree>
      <p:nvGrpSpPr>
        <p:cNvPr id="1" name="Shape 100"/>
        <p:cNvGrpSpPr/>
        <p:nvPr/>
      </p:nvGrpSpPr>
      <p:grpSpPr>
        <a:xfrm>
          <a:off x="0" y="0"/>
          <a:ext cx="0" cy="0"/>
          <a:chOff x="0" y="0"/>
          <a:chExt cx="0" cy="0"/>
        </a:xfrm>
      </p:grpSpPr>
      <p:sp>
        <p:nvSpPr>
          <p:cNvPr id="101" name="Google Shape;101;p66"/>
          <p:cNvSpPr/>
          <p:nvPr/>
        </p:nvSpPr>
        <p:spPr>
          <a:xfrm>
            <a:off x="0" y="0"/>
            <a:ext cx="9144000" cy="51435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Helvetica Neue Light" charset="0"/>
              <a:ea typeface="Helvetica Neue Light" charset="0"/>
              <a:cs typeface="Helvetica Neue Light" charset="0"/>
              <a:sym typeface="Arial"/>
            </a:endParaRPr>
          </a:p>
        </p:txBody>
      </p:sp>
      <p:pic>
        <p:nvPicPr>
          <p:cNvPr id="102" name="Google Shape;102;p66"/>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2834812" y="1770273"/>
            <a:ext cx="3474375" cy="1602953"/>
          </a:xfrm>
          <a:prstGeom prst="rect">
            <a:avLst/>
          </a:prstGeom>
          <a:noFill/>
          <a:ln>
            <a:noFill/>
          </a:ln>
        </p:spPr>
      </p:pic>
    </p:spTree>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1_Section Header" type="secHead">
  <p:cSld name="SECTION_HEADER">
    <p:spTree>
      <p:nvGrpSpPr>
        <p:cNvPr id="1" name="Shape 103"/>
        <p:cNvGrpSpPr/>
        <p:nvPr/>
      </p:nvGrpSpPr>
      <p:grpSpPr>
        <a:xfrm>
          <a:off x="0" y="0"/>
          <a:ext cx="0" cy="0"/>
          <a:chOff x="0" y="0"/>
          <a:chExt cx="0" cy="0"/>
        </a:xfrm>
      </p:grpSpPr>
      <p:sp>
        <p:nvSpPr>
          <p:cNvPr id="104" name="Google Shape;104;p67"/>
          <p:cNvSpPr/>
          <p:nvPr/>
        </p:nvSpPr>
        <p:spPr>
          <a:xfrm>
            <a:off x="0" y="0"/>
            <a:ext cx="9144000" cy="5143500"/>
          </a:xfrm>
          <a:prstGeom prst="rect">
            <a:avLst/>
          </a:prstGeom>
          <a:solidFill>
            <a:srgbClr val="494E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Helvetica Neue Light" charset="0"/>
              <a:ea typeface="Helvetica Neue Light" charset="0"/>
              <a:cs typeface="Helvetica Neue Light" charset="0"/>
              <a:sym typeface="Arial"/>
            </a:endParaRPr>
          </a:p>
        </p:txBody>
      </p:sp>
      <p:sp>
        <p:nvSpPr>
          <p:cNvPr id="105" name="Google Shape;105;p67"/>
          <p:cNvSpPr txBox="1">
            <a:spLocks noGrp="1"/>
          </p:cNvSpPr>
          <p:nvPr>
            <p:ph type="title"/>
          </p:nvPr>
        </p:nvSpPr>
        <p:spPr>
          <a:xfrm>
            <a:off x="685171" y="2060972"/>
            <a:ext cx="7772400" cy="1021556"/>
          </a:xfrm>
          <a:prstGeom prst="rect">
            <a:avLst/>
          </a:prstGeom>
          <a:noFill/>
          <a:ln>
            <a:noFill/>
          </a:ln>
        </p:spPr>
        <p:txBody>
          <a:bodyPr spcFirstLastPara="1" wrap="square" lIns="34275" tIns="17125" rIns="34275" bIns="17125" anchor="ctr" anchorCtr="0">
            <a:noAutofit/>
          </a:bodyPr>
          <a:lstStyle>
            <a:lvl1pPr marR="0" lvl="0" algn="ctr" rtl="0">
              <a:lnSpc>
                <a:spcPct val="100000"/>
              </a:lnSpc>
              <a:spcBef>
                <a:spcPts val="0"/>
              </a:spcBef>
              <a:spcAft>
                <a:spcPts val="0"/>
              </a:spcAft>
              <a:buClr>
                <a:schemeClr val="lt1"/>
              </a:buClr>
              <a:buSzPts val="3600"/>
              <a:buFont typeface="Helvetica Neue"/>
              <a:buNone/>
              <a:defRPr sz="3600" b="0" i="0" u="none" strike="noStrike" cap="none">
                <a:solidFill>
                  <a:schemeClr val="lt1"/>
                </a:solidFill>
                <a:latin typeface="Helvetica Neue Light" charset="0"/>
                <a:ea typeface="Helvetica Neue Light" charset="0"/>
                <a:cs typeface="Helvetica Neue Light" charset="0"/>
                <a:sym typeface="Helvetica Neue"/>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dirty="0"/>
          </a:p>
        </p:txBody>
      </p:sp>
      <p:sp>
        <p:nvSpPr>
          <p:cNvPr id="106" name="Google Shape;106;p67"/>
          <p:cNvSpPr txBox="1">
            <a:spLocks noGrp="1"/>
          </p:cNvSpPr>
          <p:nvPr>
            <p:ph type="body" idx="1"/>
          </p:nvPr>
        </p:nvSpPr>
        <p:spPr>
          <a:xfrm>
            <a:off x="685171" y="3651885"/>
            <a:ext cx="7772400" cy="377190"/>
          </a:xfrm>
          <a:prstGeom prst="rect">
            <a:avLst/>
          </a:prstGeom>
          <a:noFill/>
          <a:ln>
            <a:noFill/>
          </a:ln>
        </p:spPr>
        <p:txBody>
          <a:bodyPr spcFirstLastPara="1" wrap="square" lIns="81625" tIns="40800" rIns="81625" bIns="40800" anchor="ctr" anchorCtr="0">
            <a:normAutofit/>
          </a:bodyPr>
          <a:lstStyle>
            <a:lvl1pPr marL="457200" lvl="0" indent="-228600" algn="ctr">
              <a:lnSpc>
                <a:spcPct val="100000"/>
              </a:lnSpc>
              <a:spcBef>
                <a:spcPts val="360"/>
              </a:spcBef>
              <a:spcAft>
                <a:spcPts val="0"/>
              </a:spcAft>
              <a:buClr>
                <a:schemeClr val="lt1"/>
              </a:buClr>
              <a:buSzPts val="1800"/>
              <a:buNone/>
              <a:defRPr sz="1800" b="0" i="0">
                <a:solidFill>
                  <a:schemeClr val="lt1"/>
                </a:solidFill>
                <a:latin typeface="Helvetica Neue Light" charset="0"/>
                <a:ea typeface="Helvetica Neue Light" charset="0"/>
                <a:cs typeface="Helvetica Neue Light" charset="0"/>
              </a:defRPr>
            </a:lvl1pPr>
            <a:lvl2pPr marL="914400" lvl="1" indent="-228600" algn="l">
              <a:lnSpc>
                <a:spcPct val="100000"/>
              </a:lnSpc>
              <a:spcBef>
                <a:spcPts val="320"/>
              </a:spcBef>
              <a:spcAft>
                <a:spcPts val="0"/>
              </a:spcAft>
              <a:buClr>
                <a:srgbClr val="888888"/>
              </a:buClr>
              <a:buSzPts val="1600"/>
              <a:buNone/>
              <a:defRPr sz="1600">
                <a:solidFill>
                  <a:srgbClr val="888888"/>
                </a:solidFill>
              </a:defRPr>
            </a:lvl2pPr>
            <a:lvl3pPr marL="1371600" lvl="2" indent="-228600" algn="l">
              <a:lnSpc>
                <a:spcPct val="100000"/>
              </a:lnSpc>
              <a:spcBef>
                <a:spcPts val="280"/>
              </a:spcBef>
              <a:spcAft>
                <a:spcPts val="0"/>
              </a:spcAft>
              <a:buClr>
                <a:srgbClr val="888888"/>
              </a:buClr>
              <a:buSzPts val="1400"/>
              <a:buNone/>
              <a:defRPr sz="1400">
                <a:solidFill>
                  <a:srgbClr val="888888"/>
                </a:solidFill>
              </a:defRPr>
            </a:lvl3pPr>
            <a:lvl4pPr marL="1828800" lvl="3" indent="-228600" algn="l">
              <a:lnSpc>
                <a:spcPct val="100000"/>
              </a:lnSpc>
              <a:spcBef>
                <a:spcPts val="240"/>
              </a:spcBef>
              <a:spcAft>
                <a:spcPts val="0"/>
              </a:spcAft>
              <a:buClr>
                <a:srgbClr val="888888"/>
              </a:buClr>
              <a:buSzPts val="1200"/>
              <a:buNone/>
              <a:defRPr sz="1200">
                <a:solidFill>
                  <a:srgbClr val="888888"/>
                </a:solidFill>
              </a:defRPr>
            </a:lvl4pPr>
            <a:lvl5pPr marL="2286000" lvl="4" indent="-228600" algn="l">
              <a:lnSpc>
                <a:spcPct val="100000"/>
              </a:lnSpc>
              <a:spcBef>
                <a:spcPts val="240"/>
              </a:spcBef>
              <a:spcAft>
                <a:spcPts val="0"/>
              </a:spcAft>
              <a:buClr>
                <a:srgbClr val="888888"/>
              </a:buClr>
              <a:buSzPts val="1200"/>
              <a:buNone/>
              <a:defRPr sz="1200">
                <a:solidFill>
                  <a:srgbClr val="888888"/>
                </a:solidFill>
              </a:defRPr>
            </a:lvl5pPr>
            <a:lvl6pPr marL="2743200" lvl="5" indent="-228600" algn="l">
              <a:lnSpc>
                <a:spcPct val="100000"/>
              </a:lnSpc>
              <a:spcBef>
                <a:spcPts val="240"/>
              </a:spcBef>
              <a:spcAft>
                <a:spcPts val="0"/>
              </a:spcAft>
              <a:buClr>
                <a:srgbClr val="888888"/>
              </a:buClr>
              <a:buSzPts val="1200"/>
              <a:buNone/>
              <a:defRPr sz="1200">
                <a:solidFill>
                  <a:srgbClr val="888888"/>
                </a:solidFill>
              </a:defRPr>
            </a:lvl6pPr>
            <a:lvl7pPr marL="3200400" lvl="6" indent="-228600" algn="l">
              <a:lnSpc>
                <a:spcPct val="100000"/>
              </a:lnSpc>
              <a:spcBef>
                <a:spcPts val="240"/>
              </a:spcBef>
              <a:spcAft>
                <a:spcPts val="0"/>
              </a:spcAft>
              <a:buClr>
                <a:srgbClr val="888888"/>
              </a:buClr>
              <a:buSzPts val="1200"/>
              <a:buNone/>
              <a:defRPr sz="1200">
                <a:solidFill>
                  <a:srgbClr val="888888"/>
                </a:solidFill>
              </a:defRPr>
            </a:lvl7pPr>
            <a:lvl8pPr marL="3657600" lvl="7" indent="-228600" algn="l">
              <a:lnSpc>
                <a:spcPct val="100000"/>
              </a:lnSpc>
              <a:spcBef>
                <a:spcPts val="240"/>
              </a:spcBef>
              <a:spcAft>
                <a:spcPts val="0"/>
              </a:spcAft>
              <a:buClr>
                <a:srgbClr val="888888"/>
              </a:buClr>
              <a:buSzPts val="1200"/>
              <a:buNone/>
              <a:defRPr sz="1200">
                <a:solidFill>
                  <a:srgbClr val="888888"/>
                </a:solidFill>
              </a:defRPr>
            </a:lvl8pPr>
            <a:lvl9pPr marL="4114800" lvl="8" indent="-228600" algn="l">
              <a:lnSpc>
                <a:spcPct val="100000"/>
              </a:lnSpc>
              <a:spcBef>
                <a:spcPts val="240"/>
              </a:spcBef>
              <a:spcAft>
                <a:spcPts val="0"/>
              </a:spcAft>
              <a:buClr>
                <a:srgbClr val="888888"/>
              </a:buClr>
              <a:buSzPts val="1200"/>
              <a:buNone/>
              <a:defRPr sz="1200">
                <a:solidFill>
                  <a:srgbClr val="888888"/>
                </a:solidFill>
              </a:defRPr>
            </a:lvl9pPr>
          </a:lstStyle>
          <a:p>
            <a:endParaRPr dirty="0"/>
          </a:p>
        </p:txBody>
      </p:sp>
    </p:spTree>
  </p:cSld>
  <p:clrMapOvr>
    <a:masterClrMapping/>
  </p:clrMapOvr>
  <p:transition>
    <p:fade/>
  </p:transition>
  <p:extLst>
    <p:ext uri="{DCECCB84-F9BA-43D5-87BE-67443E8EF086}">
      <p15:sldGuideLst xmlns:p15="http://schemas.microsoft.com/office/powerpoint/2012/main">
        <p15:guide id="1" orient="horz" pos="4320">
          <p15:clr>
            <a:srgbClr val="FBAE40"/>
          </p15:clr>
        </p15:guide>
        <p15:guide id="2" pos="768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3_Title and Content">
  <p:cSld name="3_Title and Content">
    <p:bg>
      <p:bgPr>
        <a:solidFill>
          <a:srgbClr val="F94636"/>
        </a:solidFill>
        <a:effectLst/>
      </p:bgPr>
    </p:bg>
    <p:spTree>
      <p:nvGrpSpPr>
        <p:cNvPr id="1" name="Shape 107"/>
        <p:cNvGrpSpPr/>
        <p:nvPr/>
      </p:nvGrpSpPr>
      <p:grpSpPr>
        <a:xfrm>
          <a:off x="0" y="0"/>
          <a:ext cx="0" cy="0"/>
          <a:chOff x="0" y="0"/>
          <a:chExt cx="0" cy="0"/>
        </a:xfrm>
      </p:grpSpPr>
      <p:sp>
        <p:nvSpPr>
          <p:cNvPr id="108" name="Google Shape;108;p68"/>
          <p:cNvSpPr/>
          <p:nvPr/>
        </p:nvSpPr>
        <p:spPr>
          <a:xfrm>
            <a:off x="0" y="0"/>
            <a:ext cx="9144000" cy="5143500"/>
          </a:xfrm>
          <a:prstGeom prst="rect">
            <a:avLst/>
          </a:prstGeom>
          <a:solidFill>
            <a:srgbClr val="494E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Helvetica Neue Light" charset="0"/>
              <a:ea typeface="Helvetica Neue Light" charset="0"/>
              <a:cs typeface="Helvetica Neue Light" charset="0"/>
              <a:sym typeface="Arial"/>
            </a:endParaRPr>
          </a:p>
        </p:txBody>
      </p:sp>
      <p:sp>
        <p:nvSpPr>
          <p:cNvPr id="109" name="Google Shape;109;p68"/>
          <p:cNvSpPr txBox="1">
            <a:spLocks noGrp="1"/>
          </p:cNvSpPr>
          <p:nvPr>
            <p:ph type="title"/>
          </p:nvPr>
        </p:nvSpPr>
        <p:spPr>
          <a:xfrm>
            <a:off x="457200" y="2143125"/>
            <a:ext cx="8229600" cy="857250"/>
          </a:xfrm>
          <a:prstGeom prst="rect">
            <a:avLst/>
          </a:prstGeom>
          <a:noFill/>
          <a:ln>
            <a:noFill/>
          </a:ln>
        </p:spPr>
        <p:txBody>
          <a:bodyPr spcFirstLastPara="1" wrap="square" lIns="34275" tIns="17125" rIns="34275" bIns="17125" anchor="ctr" anchorCtr="0">
            <a:noAutofit/>
          </a:bodyPr>
          <a:lstStyle>
            <a:lvl1pPr marR="0" lvl="0" algn="ctr" rtl="0">
              <a:lnSpc>
                <a:spcPct val="100000"/>
              </a:lnSpc>
              <a:spcBef>
                <a:spcPts val="0"/>
              </a:spcBef>
              <a:spcAft>
                <a:spcPts val="0"/>
              </a:spcAft>
              <a:buClr>
                <a:srgbClr val="FFFFFF"/>
              </a:buClr>
              <a:buSzPts val="2200"/>
              <a:buFont typeface="Helvetica Neue"/>
              <a:buNone/>
              <a:defRPr sz="2200" b="0" i="0" u="none" strike="noStrike" cap="none">
                <a:solidFill>
                  <a:srgbClr val="FFFFFF"/>
                </a:solidFill>
                <a:latin typeface="Helvetica Neue Light" charset="0"/>
                <a:ea typeface="Helvetica Neue Light" charset="0"/>
                <a:cs typeface="Helvetica Neue Light" charset="0"/>
                <a:sym typeface="Helvetica Neue"/>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dirty="0"/>
          </a:p>
        </p:txBody>
      </p:sp>
    </p:spTree>
  </p:cSld>
  <p:clrMapOvr>
    <a:masterClrMapping/>
  </p:clrMapOvr>
  <p:transition>
    <p:fade/>
  </p:transition>
  <p:extLst>
    <p:ext uri="{DCECCB84-F9BA-43D5-87BE-67443E8EF086}">
      <p15:sldGuideLst xmlns:p15="http://schemas.microsoft.com/office/powerpoint/2012/main">
        <p15:guide id="1" orient="horz" pos="4320">
          <p15:clr>
            <a:srgbClr val="FBAE40"/>
          </p15:clr>
        </p15:guide>
        <p15:guide id="2" pos="768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8_Title and Content">
  <p:cSld name="8_Title and Content">
    <p:spTree>
      <p:nvGrpSpPr>
        <p:cNvPr id="1" name="Shape 110"/>
        <p:cNvGrpSpPr/>
        <p:nvPr/>
      </p:nvGrpSpPr>
      <p:grpSpPr>
        <a:xfrm>
          <a:off x="0" y="0"/>
          <a:ext cx="0" cy="0"/>
          <a:chOff x="0" y="0"/>
          <a:chExt cx="0" cy="0"/>
        </a:xfrm>
      </p:grpSpPr>
      <p:sp>
        <p:nvSpPr>
          <p:cNvPr id="111" name="Google Shape;111;p69"/>
          <p:cNvSpPr/>
          <p:nvPr/>
        </p:nvSpPr>
        <p:spPr>
          <a:xfrm>
            <a:off x="0" y="0"/>
            <a:ext cx="9144000" cy="51435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Helvetica Neue Light" charset="0"/>
              <a:ea typeface="Helvetica Neue Light" charset="0"/>
              <a:cs typeface="Helvetica Neue Light" charset="0"/>
              <a:sym typeface="Arial"/>
            </a:endParaRPr>
          </a:p>
        </p:txBody>
      </p:sp>
      <p:sp>
        <p:nvSpPr>
          <p:cNvPr id="112" name="Google Shape;112;p69"/>
          <p:cNvSpPr txBox="1">
            <a:spLocks noGrp="1"/>
          </p:cNvSpPr>
          <p:nvPr>
            <p:ph type="title"/>
          </p:nvPr>
        </p:nvSpPr>
        <p:spPr>
          <a:xfrm>
            <a:off x="457200" y="2145261"/>
            <a:ext cx="8229600" cy="857250"/>
          </a:xfrm>
          <a:prstGeom prst="rect">
            <a:avLst/>
          </a:prstGeom>
          <a:noFill/>
          <a:ln>
            <a:noFill/>
          </a:ln>
        </p:spPr>
        <p:txBody>
          <a:bodyPr spcFirstLastPara="1" wrap="square" lIns="34275" tIns="17125" rIns="34275" bIns="17125" anchor="ctr" anchorCtr="0">
            <a:noAutofit/>
          </a:bodyPr>
          <a:lstStyle>
            <a:lvl1pPr marR="0" lvl="0" algn="ctr" rtl="0">
              <a:lnSpc>
                <a:spcPct val="100000"/>
              </a:lnSpc>
              <a:spcBef>
                <a:spcPts val="0"/>
              </a:spcBef>
              <a:spcAft>
                <a:spcPts val="0"/>
              </a:spcAft>
              <a:buClr>
                <a:srgbClr val="FFFFFF"/>
              </a:buClr>
              <a:buSzPts val="2200"/>
              <a:buFont typeface="Helvetica Neue"/>
              <a:buNone/>
              <a:defRPr sz="2200" b="0" i="0" u="none" strike="noStrike" cap="none">
                <a:solidFill>
                  <a:srgbClr val="FFFFFF"/>
                </a:solidFill>
                <a:latin typeface="Helvetica Neue Light" charset="0"/>
                <a:ea typeface="Helvetica Neue Light" charset="0"/>
                <a:cs typeface="Helvetica Neue Light" charset="0"/>
                <a:sym typeface="Helvetica Neue"/>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dirty="0"/>
          </a:p>
        </p:txBody>
      </p:sp>
    </p:spTree>
  </p:cSld>
  <p:clrMapOvr>
    <a:masterClrMapping/>
  </p:clrMapOvr>
  <p:transition>
    <p:fade/>
  </p:transition>
  <p:extLst>
    <p:ext uri="{DCECCB84-F9BA-43D5-87BE-67443E8EF086}">
      <p15:sldGuideLst xmlns:p15="http://schemas.microsoft.com/office/powerpoint/2012/main">
        <p15:guide id="1" orient="horz" pos="4320">
          <p15:clr>
            <a:srgbClr val="FBAE40"/>
          </p15:clr>
        </p15:guide>
        <p15:guide id="2" pos="768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113"/>
        <p:cNvGrpSpPr/>
        <p:nvPr/>
      </p:nvGrpSpPr>
      <p:grpSpPr>
        <a:xfrm>
          <a:off x="0" y="0"/>
          <a:ext cx="0" cy="0"/>
          <a:chOff x="0" y="0"/>
          <a:chExt cx="0" cy="0"/>
        </a:xfrm>
      </p:grpSpPr>
      <p:sp>
        <p:nvSpPr>
          <p:cNvPr id="114" name="Google Shape;114;p70"/>
          <p:cNvSpPr/>
          <p:nvPr/>
        </p:nvSpPr>
        <p:spPr>
          <a:xfrm>
            <a:off x="0" y="0"/>
            <a:ext cx="9144000" cy="51435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Helvetica Neue Light" charset="0"/>
              <a:ea typeface="Helvetica Neue Light" charset="0"/>
              <a:cs typeface="Helvetica Neue Light" charset="0"/>
              <a:sym typeface="Arial"/>
            </a:endParaRPr>
          </a:p>
        </p:txBody>
      </p:sp>
      <p:pic>
        <p:nvPicPr>
          <p:cNvPr id="115" name="Google Shape;115;p70"/>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4235062" y="4352298"/>
            <a:ext cx="662760" cy="492186"/>
          </a:xfrm>
          <a:prstGeom prst="rect">
            <a:avLst/>
          </a:prstGeom>
          <a:noFill/>
          <a:ln>
            <a:noFill/>
          </a:ln>
        </p:spPr>
      </p:pic>
      <p:sp>
        <p:nvSpPr>
          <p:cNvPr id="116" name="Google Shape;116;p70"/>
          <p:cNvSpPr txBox="1">
            <a:spLocks noGrp="1"/>
          </p:cNvSpPr>
          <p:nvPr>
            <p:ph type="title"/>
          </p:nvPr>
        </p:nvSpPr>
        <p:spPr>
          <a:xfrm>
            <a:off x="457200" y="2145261"/>
            <a:ext cx="8229600" cy="857250"/>
          </a:xfrm>
          <a:prstGeom prst="rect">
            <a:avLst/>
          </a:prstGeom>
          <a:noFill/>
          <a:ln>
            <a:noFill/>
          </a:ln>
        </p:spPr>
        <p:txBody>
          <a:bodyPr spcFirstLastPara="1" wrap="square" lIns="34275" tIns="17125" rIns="34275" bIns="17125" anchor="ctr" anchorCtr="0">
            <a:noAutofit/>
          </a:bodyPr>
          <a:lstStyle>
            <a:lvl1pPr marR="0" lvl="0" algn="ctr" rtl="0">
              <a:lnSpc>
                <a:spcPct val="100000"/>
              </a:lnSpc>
              <a:spcBef>
                <a:spcPts val="0"/>
              </a:spcBef>
              <a:spcAft>
                <a:spcPts val="0"/>
              </a:spcAft>
              <a:buClr>
                <a:srgbClr val="FFFFFF"/>
              </a:buClr>
              <a:buSzPts val="2200"/>
              <a:buFont typeface="Helvetica Neue"/>
              <a:buNone/>
              <a:defRPr sz="2200" b="0" i="0" u="none" strike="noStrike" cap="none">
                <a:solidFill>
                  <a:srgbClr val="FFFFFF"/>
                </a:solidFill>
                <a:latin typeface="Helvetica Neue Light" charset="0"/>
                <a:ea typeface="Helvetica Neue Light" charset="0"/>
                <a:cs typeface="Helvetica Neue Light" charset="0"/>
                <a:sym typeface="Helvetica Neue"/>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dirty="0"/>
          </a:p>
        </p:txBody>
      </p:sp>
    </p:spTree>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9_Title and Content">
  <p:cSld name="9_Title and Content">
    <p:spTree>
      <p:nvGrpSpPr>
        <p:cNvPr id="1" name="Shape 117"/>
        <p:cNvGrpSpPr/>
        <p:nvPr/>
      </p:nvGrpSpPr>
      <p:grpSpPr>
        <a:xfrm>
          <a:off x="0" y="0"/>
          <a:ext cx="0" cy="0"/>
          <a:chOff x="0" y="0"/>
          <a:chExt cx="0" cy="0"/>
        </a:xfrm>
      </p:grpSpPr>
      <p:pic>
        <p:nvPicPr>
          <p:cNvPr id="118" name="Google Shape;118;p71" descr="slide_bg_middle_middle.png"/>
          <p:cNvPicPr preferRelativeResize="0"/>
          <p:nvPr/>
        </p:nvPicPr>
        <p:blipFill rotWithShape="1">
          <a:blip r:embed="rId2">
            <a:alphaModFix/>
          </a:blip>
          <a:srcRect/>
          <a:stretch/>
        </p:blipFill>
        <p:spPr>
          <a:xfrm>
            <a:off x="-1" y="8"/>
            <a:ext cx="9144001" cy="5162549"/>
          </a:xfrm>
          <a:prstGeom prst="rect">
            <a:avLst/>
          </a:prstGeom>
          <a:noFill/>
          <a:ln>
            <a:noFill/>
          </a:ln>
        </p:spPr>
      </p:pic>
      <p:sp>
        <p:nvSpPr>
          <p:cNvPr id="119" name="Google Shape;119;p71"/>
          <p:cNvSpPr txBox="1">
            <a:spLocks noGrp="1"/>
          </p:cNvSpPr>
          <p:nvPr>
            <p:ph type="title"/>
          </p:nvPr>
        </p:nvSpPr>
        <p:spPr>
          <a:xfrm>
            <a:off x="410736" y="507273"/>
            <a:ext cx="8014934" cy="479822"/>
          </a:xfrm>
          <a:prstGeom prst="rect">
            <a:avLst/>
          </a:prstGeom>
          <a:noFill/>
          <a:ln>
            <a:noFill/>
          </a:ln>
        </p:spPr>
        <p:txBody>
          <a:bodyPr spcFirstLastPara="1" wrap="square" lIns="34275" tIns="17125" rIns="34275" bIns="17125" anchor="b" anchorCtr="0">
            <a:noAutofit/>
          </a:bodyPr>
          <a:lstStyle>
            <a:lvl1pPr marR="0" lvl="0" algn="l" rtl="0">
              <a:lnSpc>
                <a:spcPct val="100000"/>
              </a:lnSpc>
              <a:spcBef>
                <a:spcPts val="0"/>
              </a:spcBef>
              <a:spcAft>
                <a:spcPts val="0"/>
              </a:spcAft>
              <a:buClr>
                <a:schemeClr val="lt1"/>
              </a:buClr>
              <a:buSzPts val="1900"/>
              <a:buFont typeface="Helvetica Neue"/>
              <a:buNone/>
              <a:defRPr sz="1900" b="0" i="0" u="none" strike="noStrike" cap="none">
                <a:solidFill>
                  <a:schemeClr val="lt1"/>
                </a:solidFill>
                <a:latin typeface="Helvetica Neue Light" charset="0"/>
                <a:ea typeface="Helvetica Neue Light" charset="0"/>
                <a:cs typeface="Helvetica Neue Light" charset="0"/>
                <a:sym typeface="Helvetica Neue"/>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dirty="0"/>
          </a:p>
        </p:txBody>
      </p:sp>
    </p:spTree>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3_Title and Content">
  <p:cSld name="4_Title and Content">
    <p:bg>
      <p:bgPr>
        <a:solidFill>
          <a:srgbClr val="F94636"/>
        </a:solidFill>
        <a:effectLst/>
      </p:bgPr>
    </p:bg>
    <p:spTree>
      <p:nvGrpSpPr>
        <p:cNvPr id="1" name="Shape 22"/>
        <p:cNvGrpSpPr/>
        <p:nvPr/>
      </p:nvGrpSpPr>
      <p:grpSpPr>
        <a:xfrm>
          <a:off x="0" y="0"/>
          <a:ext cx="0" cy="0"/>
          <a:chOff x="0" y="0"/>
          <a:chExt cx="0" cy="0"/>
        </a:xfrm>
      </p:grpSpPr>
      <p:sp>
        <p:nvSpPr>
          <p:cNvPr id="23" name="Google Shape;23;p52"/>
          <p:cNvSpPr/>
          <p:nvPr/>
        </p:nvSpPr>
        <p:spPr>
          <a:xfrm>
            <a:off x="0" y="0"/>
            <a:ext cx="9144000" cy="5143500"/>
          </a:xfrm>
          <a:prstGeom prst="rect">
            <a:avLst/>
          </a:prstGeom>
          <a:solidFill>
            <a:srgbClr val="494E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Helvetica Neue Light" charset="0"/>
              <a:ea typeface="Helvetica Neue Light" charset="0"/>
              <a:cs typeface="Helvetica Neue Light" charset="0"/>
              <a:sym typeface="Arial"/>
            </a:endParaRPr>
          </a:p>
        </p:txBody>
      </p:sp>
      <p:sp>
        <p:nvSpPr>
          <p:cNvPr id="24" name="Google Shape;24;p52"/>
          <p:cNvSpPr txBox="1">
            <a:spLocks noGrp="1"/>
          </p:cNvSpPr>
          <p:nvPr>
            <p:ph type="title"/>
          </p:nvPr>
        </p:nvSpPr>
        <p:spPr>
          <a:xfrm>
            <a:off x="457200" y="2143125"/>
            <a:ext cx="8229600" cy="857250"/>
          </a:xfrm>
          <a:prstGeom prst="rect">
            <a:avLst/>
          </a:prstGeom>
          <a:noFill/>
          <a:ln>
            <a:noFill/>
          </a:ln>
        </p:spPr>
        <p:txBody>
          <a:bodyPr spcFirstLastPara="1" wrap="square" lIns="91400" tIns="91400" rIns="91400" bIns="91400" anchor="ctr" anchorCtr="0">
            <a:noAutofit/>
          </a:bodyPr>
          <a:lstStyle>
            <a:lvl1pPr marR="0" lvl="0" algn="ctr" rtl="0">
              <a:lnSpc>
                <a:spcPct val="100000"/>
              </a:lnSpc>
              <a:spcBef>
                <a:spcPts val="0"/>
              </a:spcBef>
              <a:spcAft>
                <a:spcPts val="0"/>
              </a:spcAft>
              <a:buClr>
                <a:srgbClr val="FFFFFF"/>
              </a:buClr>
              <a:buSzPts val="2600"/>
              <a:buFont typeface="Arial"/>
              <a:buNone/>
              <a:defRPr sz="2400" b="0" i="0" u="none" strike="noStrike" cap="none">
                <a:solidFill>
                  <a:srgbClr val="FFFFFF"/>
                </a:solidFill>
                <a:latin typeface="Helvetica Neue Light" charset="0"/>
                <a:ea typeface="Helvetica Neue Light" charset="0"/>
                <a:cs typeface="Helvetica Neue Light" charset="0"/>
                <a:sym typeface="Helvetica Neue"/>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dirty="0"/>
          </a:p>
        </p:txBody>
      </p:sp>
      <p:pic>
        <p:nvPicPr>
          <p:cNvPr id="25" name="Google Shape;25;p52"/>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4203834" y="4255618"/>
            <a:ext cx="736332" cy="546823"/>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375"/>
            <a:ext cx="6858000" cy="17907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143000" y="2701925"/>
            <a:ext cx="6858000" cy="1241425"/>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075CD0AE-2ED1-3F4F-9CAB-B0A15D161121}" type="datetimeFigureOut">
              <a:rPr lang="en-US" smtClean="0"/>
              <a:t>12/7/20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9B919F4-E220-EF43-8377-DA8F94B3A4B5}" type="slidenum">
              <a:rPr lang="en-US" smtClean="0"/>
              <a:t>‹#›</a:t>
            </a:fld>
            <a:endParaRPr lang="en-US" dirty="0"/>
          </a:p>
        </p:txBody>
      </p:sp>
    </p:spTree>
    <p:extLst>
      <p:ext uri="{BB962C8B-B14F-4D97-AF65-F5344CB8AC3E}">
        <p14:creationId xmlns:p14="http://schemas.microsoft.com/office/powerpoint/2010/main" val="104554913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75CD0AE-2ED1-3F4F-9CAB-B0A15D161121}" type="datetimeFigureOut">
              <a:rPr lang="en-US" smtClean="0"/>
              <a:t>12/7/20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9B919F4-E220-EF43-8377-DA8F94B3A4B5}" type="slidenum">
              <a:rPr lang="en-US" smtClean="0"/>
              <a:t>‹#›</a:t>
            </a:fld>
            <a:endParaRPr lang="en-US" dirty="0"/>
          </a:p>
        </p:txBody>
      </p:sp>
    </p:spTree>
    <p:extLst>
      <p:ext uri="{BB962C8B-B14F-4D97-AF65-F5344CB8AC3E}">
        <p14:creationId xmlns:p14="http://schemas.microsoft.com/office/powerpoint/2010/main" val="183317941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700"/>
            <a:ext cx="7886700" cy="2139950"/>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623888" y="3441700"/>
            <a:ext cx="7886700" cy="1125538"/>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75CD0AE-2ED1-3F4F-9CAB-B0A15D161121}" type="datetimeFigureOut">
              <a:rPr lang="en-US" smtClean="0"/>
              <a:t>12/7/20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9B919F4-E220-EF43-8377-DA8F94B3A4B5}" type="slidenum">
              <a:rPr lang="en-US" smtClean="0"/>
              <a:t>‹#›</a:t>
            </a:fld>
            <a:endParaRPr lang="en-US" dirty="0"/>
          </a:p>
        </p:txBody>
      </p:sp>
    </p:spTree>
    <p:extLst>
      <p:ext uri="{BB962C8B-B14F-4D97-AF65-F5344CB8AC3E}">
        <p14:creationId xmlns:p14="http://schemas.microsoft.com/office/powerpoint/2010/main" val="29861162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370013"/>
            <a:ext cx="3867150" cy="32623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370013"/>
            <a:ext cx="3867150" cy="32623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75CD0AE-2ED1-3F4F-9CAB-B0A15D161121}" type="datetimeFigureOut">
              <a:rPr lang="en-US" smtClean="0"/>
              <a:t>12/7/20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9B919F4-E220-EF43-8377-DA8F94B3A4B5}" type="slidenum">
              <a:rPr lang="en-US" smtClean="0"/>
              <a:t>‹#›</a:t>
            </a:fld>
            <a:endParaRPr lang="en-US" dirty="0"/>
          </a:p>
        </p:txBody>
      </p:sp>
    </p:spTree>
    <p:extLst>
      <p:ext uri="{BB962C8B-B14F-4D97-AF65-F5344CB8AC3E}">
        <p14:creationId xmlns:p14="http://schemas.microsoft.com/office/powerpoint/2010/main" val="9628152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274638"/>
            <a:ext cx="7886700" cy="993775"/>
          </a:xfrm>
        </p:spPr>
        <p:txBody>
          <a:bodyPr/>
          <a:lstStyle/>
          <a:p>
            <a:r>
              <a:rPr lang="en-US"/>
              <a:t>Click to edit Master title style</a:t>
            </a:r>
          </a:p>
        </p:txBody>
      </p:sp>
      <p:sp>
        <p:nvSpPr>
          <p:cNvPr id="3" name="Text Placeholder 2"/>
          <p:cNvSpPr>
            <a:spLocks noGrp="1"/>
          </p:cNvSpPr>
          <p:nvPr>
            <p:ph type="body" idx="1"/>
          </p:nvPr>
        </p:nvSpPr>
        <p:spPr>
          <a:xfrm>
            <a:off x="630238" y="1260475"/>
            <a:ext cx="3868737" cy="6191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30238" y="1879600"/>
            <a:ext cx="3868737" cy="27622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260475"/>
            <a:ext cx="3887788" cy="6191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1879600"/>
            <a:ext cx="3887788" cy="27622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75CD0AE-2ED1-3F4F-9CAB-B0A15D161121}" type="datetimeFigureOut">
              <a:rPr lang="en-US" smtClean="0"/>
              <a:t>12/7/20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19B919F4-E220-EF43-8377-DA8F94B3A4B5}" type="slidenum">
              <a:rPr lang="en-US" smtClean="0"/>
              <a:t>‹#›</a:t>
            </a:fld>
            <a:endParaRPr lang="en-US" dirty="0"/>
          </a:p>
        </p:txBody>
      </p:sp>
    </p:spTree>
    <p:extLst>
      <p:ext uri="{BB962C8B-B14F-4D97-AF65-F5344CB8AC3E}">
        <p14:creationId xmlns:p14="http://schemas.microsoft.com/office/powerpoint/2010/main" val="114847171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75CD0AE-2ED1-3F4F-9CAB-B0A15D161121}" type="datetimeFigureOut">
              <a:rPr lang="en-US" smtClean="0"/>
              <a:t>12/7/20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9B919F4-E220-EF43-8377-DA8F94B3A4B5}" type="slidenum">
              <a:rPr lang="en-US" smtClean="0"/>
              <a:t>‹#›</a:t>
            </a:fld>
            <a:endParaRPr lang="en-US" dirty="0"/>
          </a:p>
        </p:txBody>
      </p:sp>
    </p:spTree>
    <p:extLst>
      <p:ext uri="{BB962C8B-B14F-4D97-AF65-F5344CB8AC3E}">
        <p14:creationId xmlns:p14="http://schemas.microsoft.com/office/powerpoint/2010/main" val="78104434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75CD0AE-2ED1-3F4F-9CAB-B0A15D161121}" type="datetimeFigureOut">
              <a:rPr lang="en-US" smtClean="0"/>
              <a:t>12/7/20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19B919F4-E220-EF43-8377-DA8F94B3A4B5}" type="slidenum">
              <a:rPr lang="en-US" smtClean="0"/>
              <a:t>‹#›</a:t>
            </a:fld>
            <a:endParaRPr lang="en-US" dirty="0"/>
          </a:p>
        </p:txBody>
      </p:sp>
    </p:spTree>
    <p:extLst>
      <p:ext uri="{BB962C8B-B14F-4D97-AF65-F5344CB8AC3E}">
        <p14:creationId xmlns:p14="http://schemas.microsoft.com/office/powerpoint/2010/main" val="159230637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342900"/>
            <a:ext cx="2949575" cy="120015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3887788" y="741363"/>
            <a:ext cx="4629150" cy="36544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30238" y="1543050"/>
            <a:ext cx="2949575" cy="28590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75CD0AE-2ED1-3F4F-9CAB-B0A15D161121}" type="datetimeFigureOut">
              <a:rPr lang="en-US" smtClean="0"/>
              <a:t>12/7/20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9B919F4-E220-EF43-8377-DA8F94B3A4B5}" type="slidenum">
              <a:rPr lang="en-US" smtClean="0"/>
              <a:t>‹#›</a:t>
            </a:fld>
            <a:endParaRPr lang="en-US" dirty="0"/>
          </a:p>
        </p:txBody>
      </p:sp>
    </p:spTree>
    <p:extLst>
      <p:ext uri="{BB962C8B-B14F-4D97-AF65-F5344CB8AC3E}">
        <p14:creationId xmlns:p14="http://schemas.microsoft.com/office/powerpoint/2010/main" val="209946893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342900"/>
            <a:ext cx="2949575" cy="120015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3887788" y="741363"/>
            <a:ext cx="4629150" cy="36544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630238" y="1543050"/>
            <a:ext cx="2949575" cy="28590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75CD0AE-2ED1-3F4F-9CAB-B0A15D161121}" type="datetimeFigureOut">
              <a:rPr lang="en-US" smtClean="0"/>
              <a:t>12/7/20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9B919F4-E220-EF43-8377-DA8F94B3A4B5}" type="slidenum">
              <a:rPr lang="en-US" smtClean="0"/>
              <a:t>‹#›</a:t>
            </a:fld>
            <a:endParaRPr lang="en-US" dirty="0"/>
          </a:p>
        </p:txBody>
      </p:sp>
    </p:spTree>
    <p:extLst>
      <p:ext uri="{BB962C8B-B14F-4D97-AF65-F5344CB8AC3E}">
        <p14:creationId xmlns:p14="http://schemas.microsoft.com/office/powerpoint/2010/main" val="47062030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75CD0AE-2ED1-3F4F-9CAB-B0A15D161121}" type="datetimeFigureOut">
              <a:rPr lang="en-US" smtClean="0"/>
              <a:t>12/7/20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9B919F4-E220-EF43-8377-DA8F94B3A4B5}" type="slidenum">
              <a:rPr lang="en-US" smtClean="0"/>
              <a:t>‹#›</a:t>
            </a:fld>
            <a:endParaRPr lang="en-US" dirty="0"/>
          </a:p>
        </p:txBody>
      </p:sp>
    </p:spTree>
    <p:extLst>
      <p:ext uri="{BB962C8B-B14F-4D97-AF65-F5344CB8AC3E}">
        <p14:creationId xmlns:p14="http://schemas.microsoft.com/office/powerpoint/2010/main" val="5331438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6"/>
        <p:cNvGrpSpPr/>
        <p:nvPr/>
      </p:nvGrpSpPr>
      <p:grpSpPr>
        <a:xfrm>
          <a:off x="0" y="0"/>
          <a:ext cx="0" cy="0"/>
          <a:chOff x="0" y="0"/>
          <a:chExt cx="0" cy="0"/>
        </a:xfrm>
      </p:grpSpPr>
      <p:sp>
        <p:nvSpPr>
          <p:cNvPr id="27" name="Google Shape;27;p53"/>
          <p:cNvSpPr txBox="1">
            <a:spLocks noGrp="1"/>
          </p:cNvSpPr>
          <p:nvPr>
            <p:ph type="ctrTitle"/>
          </p:nvPr>
        </p:nvSpPr>
        <p:spPr>
          <a:xfrm>
            <a:off x="685800" y="1597819"/>
            <a:ext cx="7772400" cy="1102519"/>
          </a:xfrm>
          <a:prstGeom prst="rect">
            <a:avLst/>
          </a:prstGeom>
          <a:noFill/>
          <a:ln>
            <a:noFill/>
          </a:ln>
        </p:spPr>
        <p:txBody>
          <a:bodyPr spcFirstLastPara="1" wrap="square" lIns="34275" tIns="17125" rIns="34275" bIns="17125" anchor="t" anchorCtr="0">
            <a:noAutofit/>
          </a:bodyPr>
          <a:lstStyle>
            <a:lvl1pPr marR="0" lvl="0" algn="l" rtl="0">
              <a:lnSpc>
                <a:spcPct val="100000"/>
              </a:lnSpc>
              <a:spcBef>
                <a:spcPts val="0"/>
              </a:spcBef>
              <a:spcAft>
                <a:spcPts val="0"/>
              </a:spcAft>
              <a:buClr>
                <a:schemeClr val="dk1"/>
              </a:buClr>
              <a:buSzPts val="1900"/>
              <a:buFont typeface="Helvetica Neue"/>
              <a:buNone/>
              <a:defRPr sz="1900" b="0" i="0" u="none" strike="noStrike" cap="none">
                <a:solidFill>
                  <a:schemeClr val="dk1"/>
                </a:solidFill>
                <a:latin typeface="Helvetica Neue Light" charset="0"/>
                <a:ea typeface="Helvetica Neue Light" charset="0"/>
                <a:cs typeface="Helvetica Neue Light" charset="0"/>
                <a:sym typeface="Helvetica Neue"/>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dirty="0"/>
          </a:p>
        </p:txBody>
      </p:sp>
      <p:sp>
        <p:nvSpPr>
          <p:cNvPr id="28" name="Google Shape;28;p53"/>
          <p:cNvSpPr txBox="1">
            <a:spLocks noGrp="1"/>
          </p:cNvSpPr>
          <p:nvPr>
            <p:ph type="subTitle" idx="1"/>
          </p:nvPr>
        </p:nvSpPr>
        <p:spPr>
          <a:xfrm>
            <a:off x="1371600" y="2914650"/>
            <a:ext cx="6400800" cy="1314450"/>
          </a:xfrm>
          <a:prstGeom prst="rect">
            <a:avLst/>
          </a:prstGeom>
          <a:noFill/>
          <a:ln>
            <a:noFill/>
          </a:ln>
        </p:spPr>
        <p:txBody>
          <a:bodyPr spcFirstLastPara="1" wrap="square" lIns="81625" tIns="40800" rIns="81625" bIns="40800" anchor="t" anchorCtr="0">
            <a:normAutofit/>
          </a:bodyPr>
          <a:lstStyle>
            <a:lvl1pPr lvl="0" algn="ctr">
              <a:lnSpc>
                <a:spcPct val="100000"/>
              </a:lnSpc>
              <a:spcBef>
                <a:spcPts val="320"/>
              </a:spcBef>
              <a:spcAft>
                <a:spcPts val="0"/>
              </a:spcAft>
              <a:buClr>
                <a:srgbClr val="888888"/>
              </a:buClr>
              <a:buSzPts val="1600"/>
              <a:buNone/>
              <a:defRPr b="0" i="0">
                <a:solidFill>
                  <a:srgbClr val="888888"/>
                </a:solidFill>
                <a:latin typeface="Helvetica Neue Light" charset="0"/>
                <a:ea typeface="Helvetica Neue Light" charset="0"/>
                <a:cs typeface="Helvetica Neue Light" charset="0"/>
              </a:defRPr>
            </a:lvl1pPr>
            <a:lvl2pPr lvl="1" algn="ctr">
              <a:lnSpc>
                <a:spcPct val="100000"/>
              </a:lnSpc>
              <a:spcBef>
                <a:spcPts val="300"/>
              </a:spcBef>
              <a:spcAft>
                <a:spcPts val="0"/>
              </a:spcAft>
              <a:buClr>
                <a:srgbClr val="888888"/>
              </a:buClr>
              <a:buSzPts val="1500"/>
              <a:buNone/>
              <a:defRPr>
                <a:solidFill>
                  <a:srgbClr val="888888"/>
                </a:solidFill>
              </a:defRPr>
            </a:lvl2pPr>
            <a:lvl3pPr lvl="2" algn="ctr">
              <a:lnSpc>
                <a:spcPct val="100000"/>
              </a:lnSpc>
              <a:spcBef>
                <a:spcPts val="240"/>
              </a:spcBef>
              <a:spcAft>
                <a:spcPts val="0"/>
              </a:spcAft>
              <a:buClr>
                <a:srgbClr val="888888"/>
              </a:buClr>
              <a:buSzPts val="1200"/>
              <a:buNone/>
              <a:defRPr>
                <a:solidFill>
                  <a:srgbClr val="888888"/>
                </a:solidFill>
              </a:defRPr>
            </a:lvl3pPr>
            <a:lvl4pPr lvl="3" algn="ctr">
              <a:lnSpc>
                <a:spcPct val="100000"/>
              </a:lnSpc>
              <a:spcBef>
                <a:spcPts val="180"/>
              </a:spcBef>
              <a:spcAft>
                <a:spcPts val="0"/>
              </a:spcAft>
              <a:buClr>
                <a:srgbClr val="888888"/>
              </a:buClr>
              <a:buSzPts val="900"/>
              <a:buNone/>
              <a:defRPr>
                <a:solidFill>
                  <a:srgbClr val="888888"/>
                </a:solidFill>
              </a:defRPr>
            </a:lvl4pPr>
            <a:lvl5pPr lvl="4" algn="ctr">
              <a:lnSpc>
                <a:spcPct val="100000"/>
              </a:lnSpc>
              <a:spcBef>
                <a:spcPts val="180"/>
              </a:spcBef>
              <a:spcAft>
                <a:spcPts val="0"/>
              </a:spcAft>
              <a:buClr>
                <a:srgbClr val="888888"/>
              </a:buClr>
              <a:buSzPts val="900"/>
              <a:buNone/>
              <a:defRPr>
                <a:solidFill>
                  <a:srgbClr val="888888"/>
                </a:solidFill>
              </a:defRPr>
            </a:lvl5pPr>
            <a:lvl6pPr lvl="5" algn="ctr">
              <a:lnSpc>
                <a:spcPct val="100000"/>
              </a:lnSpc>
              <a:spcBef>
                <a:spcPts val="360"/>
              </a:spcBef>
              <a:spcAft>
                <a:spcPts val="0"/>
              </a:spcAft>
              <a:buClr>
                <a:srgbClr val="888888"/>
              </a:buClr>
              <a:buSzPts val="1800"/>
              <a:buNone/>
              <a:defRPr>
                <a:solidFill>
                  <a:srgbClr val="888888"/>
                </a:solidFill>
              </a:defRPr>
            </a:lvl6pPr>
            <a:lvl7pPr lvl="6" algn="ctr">
              <a:lnSpc>
                <a:spcPct val="100000"/>
              </a:lnSpc>
              <a:spcBef>
                <a:spcPts val="360"/>
              </a:spcBef>
              <a:spcAft>
                <a:spcPts val="0"/>
              </a:spcAft>
              <a:buClr>
                <a:srgbClr val="888888"/>
              </a:buClr>
              <a:buSzPts val="1800"/>
              <a:buNone/>
              <a:defRPr>
                <a:solidFill>
                  <a:srgbClr val="888888"/>
                </a:solidFill>
              </a:defRPr>
            </a:lvl7pPr>
            <a:lvl8pPr lvl="7" algn="ctr">
              <a:lnSpc>
                <a:spcPct val="100000"/>
              </a:lnSpc>
              <a:spcBef>
                <a:spcPts val="360"/>
              </a:spcBef>
              <a:spcAft>
                <a:spcPts val="0"/>
              </a:spcAft>
              <a:buClr>
                <a:srgbClr val="888888"/>
              </a:buClr>
              <a:buSzPts val="1800"/>
              <a:buNone/>
              <a:defRPr>
                <a:solidFill>
                  <a:srgbClr val="888888"/>
                </a:solidFill>
              </a:defRPr>
            </a:lvl8pPr>
            <a:lvl9pPr lvl="8" algn="ctr">
              <a:lnSpc>
                <a:spcPct val="100000"/>
              </a:lnSpc>
              <a:spcBef>
                <a:spcPts val="360"/>
              </a:spcBef>
              <a:spcAft>
                <a:spcPts val="0"/>
              </a:spcAft>
              <a:buClr>
                <a:srgbClr val="888888"/>
              </a:buClr>
              <a:buSzPts val="1800"/>
              <a:buNone/>
              <a:defRPr>
                <a:solidFill>
                  <a:srgbClr val="888888"/>
                </a:solidFill>
              </a:defRPr>
            </a:lvl9pPr>
          </a:lstStyle>
          <a:p>
            <a:endParaRPr dirty="0"/>
          </a:p>
        </p:txBody>
      </p:sp>
      <p:sp>
        <p:nvSpPr>
          <p:cNvPr id="29" name="Google Shape;29;p53"/>
          <p:cNvSpPr txBox="1">
            <a:spLocks noGrp="1"/>
          </p:cNvSpPr>
          <p:nvPr>
            <p:ph type="dt" idx="10"/>
          </p:nvPr>
        </p:nvSpPr>
        <p:spPr>
          <a:xfrm>
            <a:off x="457200" y="4767263"/>
            <a:ext cx="2133600" cy="273844"/>
          </a:xfrm>
          <a:prstGeom prst="rect">
            <a:avLst/>
          </a:prstGeom>
          <a:noFill/>
          <a:ln>
            <a:noFill/>
          </a:ln>
        </p:spPr>
        <p:txBody>
          <a:bodyPr spcFirstLastPara="1" wrap="square" lIns="81625" tIns="40800" rIns="81625" bIns="408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53"/>
          <p:cNvSpPr txBox="1">
            <a:spLocks noGrp="1"/>
          </p:cNvSpPr>
          <p:nvPr>
            <p:ph type="ftr" idx="11"/>
          </p:nvPr>
        </p:nvSpPr>
        <p:spPr>
          <a:xfrm>
            <a:off x="3124200" y="4767263"/>
            <a:ext cx="2895600" cy="273844"/>
          </a:xfrm>
          <a:prstGeom prst="rect">
            <a:avLst/>
          </a:prstGeom>
          <a:noFill/>
          <a:ln>
            <a:noFill/>
          </a:ln>
        </p:spPr>
        <p:txBody>
          <a:bodyPr spcFirstLastPara="1" wrap="square" lIns="81625" tIns="40800" rIns="81625" bIns="408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53"/>
          <p:cNvSpPr txBox="1">
            <a:spLocks noGrp="1"/>
          </p:cNvSpPr>
          <p:nvPr>
            <p:ph type="sldNum" idx="12"/>
          </p:nvPr>
        </p:nvSpPr>
        <p:spPr>
          <a:xfrm>
            <a:off x="6553200" y="4767263"/>
            <a:ext cx="2133600" cy="273844"/>
          </a:xfrm>
          <a:prstGeom prst="rect">
            <a:avLst/>
          </a:prstGeom>
          <a:noFill/>
          <a:ln>
            <a:noFill/>
          </a:ln>
        </p:spPr>
        <p:txBody>
          <a:bodyPr spcFirstLastPara="1" wrap="square" lIns="81625" tIns="40800" rIns="81625" bIns="40800" anchor="ctr"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Helvetica Neue Light" charset="0"/>
                <a:ea typeface="Helvetica Neue Light" charset="0"/>
                <a:cs typeface="Helvetica Neue Light" charset="0"/>
                <a:sym typeface="Arial"/>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Arial"/>
                <a:ea typeface="Arial"/>
                <a:cs typeface="Arial"/>
                <a:sym typeface="Arial"/>
              </a:defRPr>
            </a:lvl9pPr>
          </a:lstStyle>
          <a:p>
            <a:fld id="{00000000-1234-1234-1234-123412341234}" type="slidenum">
              <a:rPr lang="uk-UA" smtClean="0"/>
              <a:pPr/>
              <a:t>‹#›</a:t>
            </a:fld>
            <a:endParaRPr lang="uk-UA" dirty="0"/>
          </a:p>
        </p:txBody>
      </p:sp>
      <p:pic>
        <p:nvPicPr>
          <p:cNvPr id="32" name="Google Shape;32;p53" descr="Image"/>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0" y="315739"/>
            <a:ext cx="9142810" cy="4776396"/>
          </a:xfrm>
          <a:prstGeom prst="rect">
            <a:avLst/>
          </a:prstGeom>
          <a:noFill/>
          <a:ln>
            <a:noFill/>
          </a:ln>
        </p:spPr>
      </p:pic>
      <p:cxnSp>
        <p:nvCxnSpPr>
          <p:cNvPr id="33" name="Google Shape;33;p53"/>
          <p:cNvCxnSpPr/>
          <p:nvPr/>
        </p:nvCxnSpPr>
        <p:spPr>
          <a:xfrm>
            <a:off x="-5283" y="5116512"/>
            <a:ext cx="9162204" cy="0"/>
          </a:xfrm>
          <a:prstGeom prst="straightConnector1">
            <a:avLst/>
          </a:prstGeom>
          <a:noFill/>
          <a:ln w="28575" cap="flat" cmpd="sng">
            <a:solidFill>
              <a:srgbClr val="FF644E"/>
            </a:solidFill>
            <a:prstDash val="solid"/>
            <a:miter lim="400000"/>
            <a:headEnd type="none" w="sm" len="sm"/>
            <a:tailEnd type="none" w="sm" len="sm"/>
          </a:ln>
        </p:spPr>
      </p:cxnSp>
      <p:sp>
        <p:nvSpPr>
          <p:cNvPr id="34" name="Google Shape;34;p53"/>
          <p:cNvSpPr txBox="1"/>
          <p:nvPr/>
        </p:nvSpPr>
        <p:spPr>
          <a:xfrm>
            <a:off x="382190" y="1245880"/>
            <a:ext cx="8387259" cy="408520"/>
          </a:xfrm>
          <a:prstGeom prst="rect">
            <a:avLst/>
          </a:prstGeom>
          <a:noFill/>
          <a:ln>
            <a:noFill/>
          </a:ln>
        </p:spPr>
        <p:txBody>
          <a:bodyPr spcFirstLastPara="1" wrap="square" lIns="19025" tIns="19025" rIns="19025" bIns="19025" anchor="t" anchorCtr="0">
            <a:noAutofit/>
          </a:bodyPr>
          <a:lstStyle/>
          <a:p>
            <a:pPr marL="0" marR="0" lvl="0" indent="0" algn="ctr" rtl="0">
              <a:lnSpc>
                <a:spcPct val="90000"/>
              </a:lnSpc>
              <a:spcBef>
                <a:spcPts val="0"/>
              </a:spcBef>
              <a:spcAft>
                <a:spcPts val="0"/>
              </a:spcAft>
              <a:buClr>
                <a:srgbClr val="000000"/>
              </a:buClr>
              <a:buSzPts val="2800"/>
              <a:buFont typeface="Arial"/>
              <a:buNone/>
            </a:pPr>
            <a:r>
              <a:rPr lang="en-US" sz="2800" b="0" i="0" u="none" strike="noStrike" cap="none" dirty="0">
                <a:solidFill>
                  <a:srgbClr val="000000"/>
                </a:solidFill>
                <a:latin typeface="Helvetica Neue Light" charset="0"/>
                <a:ea typeface="Helvetica Neue Light" charset="0"/>
                <a:cs typeface="Helvetica Neue Light" charset="0"/>
                <a:sym typeface="Helvetica Neue"/>
              </a:rPr>
              <a:t>Human-Scale Analytics</a:t>
            </a:r>
            <a:endParaRPr sz="2800" b="0" i="0" u="none" strike="noStrike" cap="none" dirty="0">
              <a:solidFill>
                <a:srgbClr val="000000"/>
              </a:solidFill>
              <a:latin typeface="Helvetica Neue Light" charset="0"/>
              <a:ea typeface="Helvetica Neue Light" charset="0"/>
              <a:cs typeface="Helvetica Neue Light" charset="0"/>
              <a:sym typeface="Helvetica Neue"/>
            </a:endParaRPr>
          </a:p>
        </p:txBody>
      </p:sp>
      <p:pic>
        <p:nvPicPr>
          <p:cNvPr id="35" name="Google Shape;35;p53"/>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4110490" y="291362"/>
            <a:ext cx="921829" cy="684579"/>
          </a:xfrm>
          <a:prstGeom prst="rect">
            <a:avLst/>
          </a:prstGeom>
          <a:noFill/>
          <a:ln>
            <a:noFill/>
          </a:ln>
        </p:spPr>
      </p:pic>
    </p:spTree>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4638"/>
            <a:ext cx="1971675" cy="435768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274638"/>
            <a:ext cx="5762625" cy="435768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75CD0AE-2ED1-3F4F-9CAB-B0A15D161121}" type="datetimeFigureOut">
              <a:rPr lang="en-US" smtClean="0"/>
              <a:t>12/7/20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9B919F4-E220-EF43-8377-DA8F94B3A4B5}" type="slidenum">
              <a:rPr lang="en-US" smtClean="0"/>
              <a:t>‹#›</a:t>
            </a:fld>
            <a:endParaRPr lang="en-US" dirty="0"/>
          </a:p>
        </p:txBody>
      </p:sp>
    </p:spTree>
    <p:extLst>
      <p:ext uri="{BB962C8B-B14F-4D97-AF65-F5344CB8AC3E}">
        <p14:creationId xmlns:p14="http://schemas.microsoft.com/office/powerpoint/2010/main" val="124628980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26"/>
        <p:cNvGrpSpPr/>
        <p:nvPr/>
      </p:nvGrpSpPr>
      <p:grpSpPr>
        <a:xfrm>
          <a:off x="0" y="0"/>
          <a:ext cx="0" cy="0"/>
          <a:chOff x="0" y="0"/>
          <a:chExt cx="0" cy="0"/>
        </a:xfrm>
      </p:grpSpPr>
      <p:sp>
        <p:nvSpPr>
          <p:cNvPr id="127" name="Google Shape;127;g5c53503257_0_491"/>
          <p:cNvSpPr/>
          <p:nvPr/>
        </p:nvSpPr>
        <p:spPr>
          <a:xfrm>
            <a:off x="4414" y="856059"/>
            <a:ext cx="9142800" cy="4291500"/>
          </a:xfrm>
          <a:prstGeom prst="rect">
            <a:avLst/>
          </a:prstGeom>
          <a:solidFill>
            <a:srgbClr val="D5D5D5">
              <a:alpha val="23921"/>
            </a:srgbClr>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chemeClr val="dk1"/>
              </a:solidFill>
              <a:latin typeface="Helvetica Neue Light" charset="0"/>
              <a:ea typeface="Helvetica Neue Light" charset="0"/>
              <a:cs typeface="Helvetica Neue Light" charset="0"/>
              <a:sym typeface="Calibri"/>
            </a:endParaRPr>
          </a:p>
        </p:txBody>
      </p:sp>
      <p:sp>
        <p:nvSpPr>
          <p:cNvPr id="128" name="Google Shape;128;g5c53503257_0_491"/>
          <p:cNvSpPr txBox="1">
            <a:spLocks noGrp="1"/>
          </p:cNvSpPr>
          <p:nvPr>
            <p:ph type="title"/>
          </p:nvPr>
        </p:nvSpPr>
        <p:spPr>
          <a:xfrm>
            <a:off x="196070" y="275816"/>
            <a:ext cx="8490600" cy="479700"/>
          </a:xfrm>
          <a:prstGeom prst="rect">
            <a:avLst/>
          </a:prstGeom>
          <a:noFill/>
          <a:ln>
            <a:noFill/>
          </a:ln>
        </p:spPr>
        <p:txBody>
          <a:bodyPr spcFirstLastPara="1" wrap="square" lIns="34275" tIns="17125" rIns="34275" bIns="17125" anchor="b" anchorCtr="0">
            <a:noAutofit/>
          </a:bodyPr>
          <a:lstStyle>
            <a:lvl1pPr marR="0" lvl="0" algn="l" rtl="0">
              <a:lnSpc>
                <a:spcPct val="100000"/>
              </a:lnSpc>
              <a:spcBef>
                <a:spcPts val="0"/>
              </a:spcBef>
              <a:spcAft>
                <a:spcPts val="0"/>
              </a:spcAft>
              <a:buClr>
                <a:schemeClr val="dk1"/>
              </a:buClr>
              <a:buSzPts val="1900"/>
              <a:buFont typeface="Helvetica Neue"/>
              <a:buNone/>
              <a:defRPr sz="1900" b="0" i="0" u="none" strike="noStrike" cap="none">
                <a:solidFill>
                  <a:schemeClr val="dk1"/>
                </a:solidFill>
                <a:latin typeface="Helvetica Neue Light" charset="0"/>
                <a:ea typeface="Helvetica Neue Light" charset="0"/>
                <a:cs typeface="Helvetica Neue Light" charset="0"/>
                <a:sym typeface="Helvetica Neue"/>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dirty="0"/>
          </a:p>
        </p:txBody>
      </p:sp>
      <p:sp>
        <p:nvSpPr>
          <p:cNvPr id="129" name="Google Shape;129;g5c53503257_0_491"/>
          <p:cNvSpPr txBox="1">
            <a:spLocks noGrp="1"/>
          </p:cNvSpPr>
          <p:nvPr>
            <p:ph type="body" idx="1"/>
          </p:nvPr>
        </p:nvSpPr>
        <p:spPr>
          <a:xfrm>
            <a:off x="457200" y="1105852"/>
            <a:ext cx="8229600" cy="3260100"/>
          </a:xfrm>
          <a:prstGeom prst="rect">
            <a:avLst/>
          </a:prstGeom>
          <a:noFill/>
          <a:ln>
            <a:noFill/>
          </a:ln>
        </p:spPr>
        <p:txBody>
          <a:bodyPr spcFirstLastPara="1" wrap="square" lIns="81625" tIns="40800" rIns="81625" bIns="40800" anchor="t" anchorCtr="0">
            <a:noAutofit/>
          </a:bodyPr>
          <a:lstStyle>
            <a:lvl1pPr marL="457200" lvl="0" indent="-330200" algn="l">
              <a:lnSpc>
                <a:spcPct val="100000"/>
              </a:lnSpc>
              <a:spcBef>
                <a:spcPts val="320"/>
              </a:spcBef>
              <a:spcAft>
                <a:spcPts val="0"/>
              </a:spcAft>
              <a:buClr>
                <a:schemeClr val="dk1"/>
              </a:buClr>
              <a:buSzPts val="1600"/>
              <a:buChar char="•"/>
              <a:defRPr sz="1600" b="0" i="0">
                <a:latin typeface="Helvetica Neue Light" charset="0"/>
                <a:ea typeface="Helvetica Neue Light" charset="0"/>
                <a:cs typeface="Helvetica Neue Light" charset="0"/>
              </a:defRPr>
            </a:lvl1pPr>
            <a:lvl2pPr marL="914400" lvl="1" indent="-323850" algn="l">
              <a:lnSpc>
                <a:spcPct val="100000"/>
              </a:lnSpc>
              <a:spcBef>
                <a:spcPts val="300"/>
              </a:spcBef>
              <a:spcAft>
                <a:spcPts val="0"/>
              </a:spcAft>
              <a:buClr>
                <a:schemeClr val="dk1"/>
              </a:buClr>
              <a:buSzPts val="1500"/>
              <a:buChar char="–"/>
              <a:defRPr sz="1500"/>
            </a:lvl2pPr>
            <a:lvl3pPr marL="1371600" lvl="2" indent="-304800" algn="l">
              <a:lnSpc>
                <a:spcPct val="100000"/>
              </a:lnSpc>
              <a:spcBef>
                <a:spcPts val="240"/>
              </a:spcBef>
              <a:spcAft>
                <a:spcPts val="0"/>
              </a:spcAft>
              <a:buClr>
                <a:schemeClr val="dk1"/>
              </a:buClr>
              <a:buSzPts val="1200"/>
              <a:buChar char="•"/>
              <a:defRPr sz="1200"/>
            </a:lvl3pPr>
            <a:lvl4pPr marL="1828800" lvl="3" indent="-285750" algn="l">
              <a:lnSpc>
                <a:spcPct val="100000"/>
              </a:lnSpc>
              <a:spcBef>
                <a:spcPts val="180"/>
              </a:spcBef>
              <a:spcAft>
                <a:spcPts val="0"/>
              </a:spcAft>
              <a:buClr>
                <a:schemeClr val="dk1"/>
              </a:buClr>
              <a:buSzPts val="900"/>
              <a:buChar char="–"/>
              <a:defRPr sz="900"/>
            </a:lvl4pPr>
            <a:lvl5pPr marL="2286000" lvl="4" indent="-285750" algn="l">
              <a:lnSpc>
                <a:spcPct val="100000"/>
              </a:lnSpc>
              <a:spcBef>
                <a:spcPts val="180"/>
              </a:spcBef>
              <a:spcAft>
                <a:spcPts val="0"/>
              </a:spcAft>
              <a:buClr>
                <a:schemeClr val="dk1"/>
              </a:buClr>
              <a:buSzPts val="900"/>
              <a:buChar char="»"/>
              <a:defRPr sz="900"/>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dirty="0"/>
          </a:p>
        </p:txBody>
      </p:sp>
      <p:sp>
        <p:nvSpPr>
          <p:cNvPr id="130" name="Google Shape;130;g5c53503257_0_491"/>
          <p:cNvSpPr txBox="1">
            <a:spLocks noGrp="1"/>
          </p:cNvSpPr>
          <p:nvPr>
            <p:ph type="dt" idx="10"/>
          </p:nvPr>
        </p:nvSpPr>
        <p:spPr>
          <a:xfrm>
            <a:off x="907675" y="4767263"/>
            <a:ext cx="2133600" cy="273900"/>
          </a:xfrm>
          <a:prstGeom prst="rect">
            <a:avLst/>
          </a:prstGeom>
          <a:noFill/>
          <a:ln>
            <a:noFill/>
          </a:ln>
        </p:spPr>
        <p:txBody>
          <a:bodyPr spcFirstLastPara="1" wrap="square" lIns="81625" tIns="40800" rIns="81625" bIns="408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1" name="Google Shape;131;g5c53503257_0_491"/>
          <p:cNvSpPr txBox="1">
            <a:spLocks noGrp="1"/>
          </p:cNvSpPr>
          <p:nvPr>
            <p:ph type="ftr" idx="11"/>
          </p:nvPr>
        </p:nvSpPr>
        <p:spPr>
          <a:xfrm>
            <a:off x="3124200" y="4767263"/>
            <a:ext cx="2895600" cy="273900"/>
          </a:xfrm>
          <a:prstGeom prst="rect">
            <a:avLst/>
          </a:prstGeom>
          <a:noFill/>
          <a:ln>
            <a:noFill/>
          </a:ln>
        </p:spPr>
        <p:txBody>
          <a:bodyPr spcFirstLastPara="1" wrap="square" lIns="81625" tIns="40800" rIns="81625" bIns="408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2" name="Google Shape;132;g5c53503257_0_491"/>
          <p:cNvSpPr txBox="1">
            <a:spLocks noGrp="1"/>
          </p:cNvSpPr>
          <p:nvPr>
            <p:ph type="sldNum" idx="12"/>
          </p:nvPr>
        </p:nvSpPr>
        <p:spPr>
          <a:xfrm>
            <a:off x="96300" y="4767275"/>
            <a:ext cx="360900" cy="273900"/>
          </a:xfrm>
          <a:prstGeom prst="rect">
            <a:avLst/>
          </a:prstGeom>
          <a:noFill/>
          <a:ln>
            <a:noFill/>
          </a:ln>
        </p:spPr>
        <p:txBody>
          <a:bodyPr spcFirstLastPara="1" wrap="square" lIns="81625" tIns="40800" rIns="81625" bIns="40800" anchor="ctr"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Helvetica Neue Light" charset="0"/>
                <a:ea typeface="Helvetica Neue Light" charset="0"/>
                <a:cs typeface="Helvetica Neue Light" charset="0"/>
                <a:sym typeface="Calibri"/>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alibri"/>
                <a:ea typeface="Calibri"/>
                <a:cs typeface="Calibri"/>
                <a:sym typeface="Calibri"/>
              </a:defRPr>
            </a:lvl9pPr>
          </a:lstStyle>
          <a:p>
            <a:fld id="{00000000-1234-1234-1234-123412341234}" type="slidenum">
              <a:rPr lang="uk-UA" smtClean="0"/>
              <a:pPr/>
              <a:t>‹#›</a:t>
            </a:fld>
            <a:endParaRPr lang="uk-UA" dirty="0"/>
          </a:p>
        </p:txBody>
      </p:sp>
      <p:pic>
        <p:nvPicPr>
          <p:cNvPr id="133" name="Google Shape;133;g5c53503257_0_491"/>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flipH="1">
            <a:off x="8420299" y="158801"/>
            <a:ext cx="596851" cy="596851"/>
          </a:xfrm>
          <a:prstGeom prst="rect">
            <a:avLst/>
          </a:prstGeom>
          <a:noFill/>
          <a:ln>
            <a:noFill/>
          </a:ln>
        </p:spPr>
      </p:pic>
    </p:spTree>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p:spTree>
      <p:nvGrpSpPr>
        <p:cNvPr id="1" name="Shape 134"/>
        <p:cNvGrpSpPr/>
        <p:nvPr/>
      </p:nvGrpSpPr>
      <p:grpSpPr>
        <a:xfrm>
          <a:off x="0" y="0"/>
          <a:ext cx="0" cy="0"/>
          <a:chOff x="0" y="0"/>
          <a:chExt cx="0" cy="0"/>
        </a:xfrm>
      </p:grpSpPr>
      <p:sp>
        <p:nvSpPr>
          <p:cNvPr id="135" name="Google Shape;135;g5c53503257_0_499"/>
          <p:cNvSpPr txBox="1">
            <a:spLocks noGrp="1"/>
          </p:cNvSpPr>
          <p:nvPr>
            <p:ph type="dt" idx="10"/>
          </p:nvPr>
        </p:nvSpPr>
        <p:spPr>
          <a:xfrm>
            <a:off x="457200" y="4767263"/>
            <a:ext cx="2133600" cy="273900"/>
          </a:xfrm>
          <a:prstGeom prst="rect">
            <a:avLst/>
          </a:prstGeom>
          <a:noFill/>
          <a:ln>
            <a:noFill/>
          </a:ln>
        </p:spPr>
        <p:txBody>
          <a:bodyPr spcFirstLastPara="1" wrap="square" lIns="81625" tIns="40800" rIns="81625" bIns="408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6" name="Google Shape;136;g5c53503257_0_499"/>
          <p:cNvSpPr txBox="1">
            <a:spLocks noGrp="1"/>
          </p:cNvSpPr>
          <p:nvPr>
            <p:ph type="ftr" idx="11"/>
          </p:nvPr>
        </p:nvSpPr>
        <p:spPr>
          <a:xfrm>
            <a:off x="3124200" y="4767263"/>
            <a:ext cx="2895600" cy="273900"/>
          </a:xfrm>
          <a:prstGeom prst="rect">
            <a:avLst/>
          </a:prstGeom>
          <a:noFill/>
          <a:ln>
            <a:noFill/>
          </a:ln>
        </p:spPr>
        <p:txBody>
          <a:bodyPr spcFirstLastPara="1" wrap="square" lIns="81625" tIns="40800" rIns="81625" bIns="408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7" name="Google Shape;137;g5c53503257_0_499"/>
          <p:cNvSpPr txBox="1">
            <a:spLocks noGrp="1"/>
          </p:cNvSpPr>
          <p:nvPr>
            <p:ph type="sldNum" idx="12"/>
          </p:nvPr>
        </p:nvSpPr>
        <p:spPr>
          <a:xfrm>
            <a:off x="6553200" y="4767263"/>
            <a:ext cx="2133600" cy="273900"/>
          </a:xfrm>
          <a:prstGeom prst="rect">
            <a:avLst/>
          </a:prstGeom>
          <a:noFill/>
          <a:ln>
            <a:noFill/>
          </a:ln>
        </p:spPr>
        <p:txBody>
          <a:bodyPr spcFirstLastPara="1" wrap="square" lIns="81625" tIns="40800" rIns="81625" bIns="40800" anchor="ctr"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Helvetica Neue Light" charset="0"/>
                <a:ea typeface="Helvetica Neue Light" charset="0"/>
                <a:cs typeface="Helvetica Neue Light" charset="0"/>
                <a:sym typeface="Calibri"/>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alibri"/>
                <a:ea typeface="Calibri"/>
                <a:cs typeface="Calibri"/>
                <a:sym typeface="Calibri"/>
              </a:defRPr>
            </a:lvl9pPr>
          </a:lstStyle>
          <a:p>
            <a:fld id="{00000000-1234-1234-1234-123412341234}" type="slidenum">
              <a:rPr lang="uk-UA" smtClean="0"/>
              <a:pPr/>
              <a:t>‹#›</a:t>
            </a:fld>
            <a:endParaRPr lang="uk-UA" dirty="0"/>
          </a:p>
        </p:txBody>
      </p:sp>
      <p:sp>
        <p:nvSpPr>
          <p:cNvPr id="138" name="Google Shape;138;g5c53503257_0_499"/>
          <p:cNvSpPr txBox="1">
            <a:spLocks noGrp="1"/>
          </p:cNvSpPr>
          <p:nvPr>
            <p:ph type="title"/>
          </p:nvPr>
        </p:nvSpPr>
        <p:spPr>
          <a:xfrm>
            <a:off x="196070" y="275816"/>
            <a:ext cx="8229600" cy="479700"/>
          </a:xfrm>
          <a:prstGeom prst="rect">
            <a:avLst/>
          </a:prstGeom>
          <a:noFill/>
          <a:ln>
            <a:noFill/>
          </a:ln>
        </p:spPr>
        <p:txBody>
          <a:bodyPr spcFirstLastPara="1" wrap="square" lIns="34275" tIns="17125" rIns="34275" bIns="17125" anchor="b" anchorCtr="0">
            <a:noAutofit/>
          </a:bodyPr>
          <a:lstStyle>
            <a:lvl1pPr marR="0" lvl="0" algn="l" rtl="0">
              <a:lnSpc>
                <a:spcPct val="100000"/>
              </a:lnSpc>
              <a:spcBef>
                <a:spcPts val="0"/>
              </a:spcBef>
              <a:spcAft>
                <a:spcPts val="0"/>
              </a:spcAft>
              <a:buClr>
                <a:schemeClr val="dk1"/>
              </a:buClr>
              <a:buSzPts val="1900"/>
              <a:buFont typeface="Helvetica Neue"/>
              <a:buNone/>
              <a:defRPr sz="1900" b="0" i="0" u="none" strike="noStrike" cap="none">
                <a:solidFill>
                  <a:schemeClr val="dk1"/>
                </a:solidFill>
                <a:latin typeface="Helvetica Neue Light" charset="0"/>
                <a:ea typeface="Helvetica Neue Light" charset="0"/>
                <a:cs typeface="Helvetica Neue Light" charset="0"/>
                <a:sym typeface="Helvetica Neue"/>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dirty="0"/>
          </a:p>
        </p:txBody>
      </p:sp>
    </p:spTree>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2_Title Only">
  <p:cSld name="2_Title Only">
    <p:spTree>
      <p:nvGrpSpPr>
        <p:cNvPr id="1" name="Shape 139"/>
        <p:cNvGrpSpPr/>
        <p:nvPr/>
      </p:nvGrpSpPr>
      <p:grpSpPr>
        <a:xfrm>
          <a:off x="0" y="0"/>
          <a:ext cx="0" cy="0"/>
          <a:chOff x="0" y="0"/>
          <a:chExt cx="0" cy="0"/>
        </a:xfrm>
      </p:grpSpPr>
      <p:sp>
        <p:nvSpPr>
          <p:cNvPr id="140" name="Google Shape;140;g5c53503257_0_504"/>
          <p:cNvSpPr/>
          <p:nvPr/>
        </p:nvSpPr>
        <p:spPr>
          <a:xfrm>
            <a:off x="0" y="0"/>
            <a:ext cx="9144000" cy="51435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chemeClr val="lt1"/>
              </a:solidFill>
              <a:latin typeface="Helvetica Neue Light" charset="0"/>
              <a:ea typeface="Helvetica Neue Light" charset="0"/>
              <a:cs typeface="Helvetica Neue Light" charset="0"/>
              <a:sym typeface="Calibri"/>
            </a:endParaRPr>
          </a:p>
        </p:txBody>
      </p:sp>
      <p:pic>
        <p:nvPicPr>
          <p:cNvPr id="141" name="Google Shape;141;g5c53503257_0_504"/>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3571691" y="1828889"/>
            <a:ext cx="2000619" cy="1485723"/>
          </a:xfrm>
          <a:prstGeom prst="rect">
            <a:avLst/>
          </a:prstGeom>
          <a:noFill/>
          <a:ln>
            <a:noFill/>
          </a:ln>
        </p:spPr>
      </p:pic>
      <p:sp>
        <p:nvSpPr>
          <p:cNvPr id="142" name="Google Shape;142;g5c53503257_0_504"/>
          <p:cNvSpPr txBox="1">
            <a:spLocks noGrp="1"/>
          </p:cNvSpPr>
          <p:nvPr>
            <p:ph type="sldNum" idx="12"/>
          </p:nvPr>
        </p:nvSpPr>
        <p:spPr>
          <a:xfrm>
            <a:off x="8556784" y="4749851"/>
            <a:ext cx="548700" cy="393600"/>
          </a:xfrm>
          <a:prstGeom prst="rect">
            <a:avLst/>
          </a:prstGeom>
          <a:noFill/>
          <a:ln>
            <a:noFill/>
          </a:ln>
        </p:spPr>
        <p:txBody>
          <a:bodyPr spcFirstLastPara="1" wrap="square" lIns="81625" tIns="40800" rIns="81625" bIns="40800"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Helvetica Neue Light" charset="0"/>
                <a:ea typeface="Helvetica Neue Light" charset="0"/>
                <a:cs typeface="Helvetica Neue Light" charset="0"/>
                <a:sym typeface="Helvetica Neue"/>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Helvetica Neue"/>
                <a:ea typeface="Helvetica Neue"/>
                <a:cs typeface="Helvetica Neue"/>
                <a:sym typeface="Helvetica Neue"/>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Helvetica Neue"/>
                <a:ea typeface="Helvetica Neue"/>
                <a:cs typeface="Helvetica Neue"/>
                <a:sym typeface="Helvetica Neue"/>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Helvetica Neue"/>
                <a:ea typeface="Helvetica Neue"/>
                <a:cs typeface="Helvetica Neue"/>
                <a:sym typeface="Helvetica Neue"/>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Helvetica Neue"/>
                <a:ea typeface="Helvetica Neue"/>
                <a:cs typeface="Helvetica Neue"/>
                <a:sym typeface="Helvetica Neue"/>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Helvetica Neue"/>
                <a:ea typeface="Helvetica Neue"/>
                <a:cs typeface="Helvetica Neue"/>
                <a:sym typeface="Helvetica Neue"/>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Helvetica Neue"/>
                <a:ea typeface="Helvetica Neue"/>
                <a:cs typeface="Helvetica Neue"/>
                <a:sym typeface="Helvetica Neue"/>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Helvetica Neue"/>
                <a:ea typeface="Helvetica Neue"/>
                <a:cs typeface="Helvetica Neue"/>
                <a:sym typeface="Helvetica Neue"/>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Helvetica Neue"/>
                <a:ea typeface="Helvetica Neue"/>
                <a:cs typeface="Helvetica Neue"/>
                <a:sym typeface="Helvetica Neue"/>
              </a:defRPr>
            </a:lvl9pPr>
          </a:lstStyle>
          <a:p>
            <a:fld id="{00000000-1234-1234-1234-123412341234}" type="slidenum">
              <a:rPr lang="uk-UA" smtClean="0"/>
              <a:pPr/>
              <a:t>‹#›</a:t>
            </a:fld>
            <a:endParaRPr lang="uk-UA" dirty="0"/>
          </a:p>
        </p:txBody>
      </p:sp>
    </p:spTree>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1_Title Slide" type="title">
  <p:cSld name="TITLE">
    <p:spTree>
      <p:nvGrpSpPr>
        <p:cNvPr id="1" name="Shape 143"/>
        <p:cNvGrpSpPr/>
        <p:nvPr/>
      </p:nvGrpSpPr>
      <p:grpSpPr>
        <a:xfrm>
          <a:off x="0" y="0"/>
          <a:ext cx="0" cy="0"/>
          <a:chOff x="0" y="0"/>
          <a:chExt cx="0" cy="0"/>
        </a:xfrm>
      </p:grpSpPr>
      <p:sp>
        <p:nvSpPr>
          <p:cNvPr id="144" name="Google Shape;144;g5c53503257_0_508"/>
          <p:cNvSpPr txBox="1">
            <a:spLocks noGrp="1"/>
          </p:cNvSpPr>
          <p:nvPr>
            <p:ph type="ctrTitle"/>
          </p:nvPr>
        </p:nvSpPr>
        <p:spPr>
          <a:xfrm>
            <a:off x="685800" y="1597819"/>
            <a:ext cx="7772400" cy="1102500"/>
          </a:xfrm>
          <a:prstGeom prst="rect">
            <a:avLst/>
          </a:prstGeom>
          <a:noFill/>
          <a:ln>
            <a:noFill/>
          </a:ln>
        </p:spPr>
        <p:txBody>
          <a:bodyPr spcFirstLastPara="1" wrap="square" lIns="34275" tIns="17125" rIns="34275" bIns="17125" anchor="t" anchorCtr="0">
            <a:noAutofit/>
          </a:bodyPr>
          <a:lstStyle>
            <a:lvl1pPr marR="0" lvl="0" algn="l" rtl="0">
              <a:lnSpc>
                <a:spcPct val="100000"/>
              </a:lnSpc>
              <a:spcBef>
                <a:spcPts val="0"/>
              </a:spcBef>
              <a:spcAft>
                <a:spcPts val="0"/>
              </a:spcAft>
              <a:buClr>
                <a:schemeClr val="dk1"/>
              </a:buClr>
              <a:buSzPts val="1900"/>
              <a:buFont typeface="Helvetica Neue"/>
              <a:buNone/>
              <a:defRPr sz="1900" b="0" i="0" u="none" strike="noStrike" cap="none">
                <a:solidFill>
                  <a:schemeClr val="dk1"/>
                </a:solidFill>
                <a:latin typeface="Helvetica Neue Light" charset="0"/>
                <a:ea typeface="Helvetica Neue Light" charset="0"/>
                <a:cs typeface="Helvetica Neue Light" charset="0"/>
                <a:sym typeface="Helvetica Neue"/>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dirty="0"/>
          </a:p>
        </p:txBody>
      </p:sp>
      <p:sp>
        <p:nvSpPr>
          <p:cNvPr id="145" name="Google Shape;145;g5c53503257_0_508"/>
          <p:cNvSpPr txBox="1">
            <a:spLocks noGrp="1"/>
          </p:cNvSpPr>
          <p:nvPr>
            <p:ph type="subTitle" idx="1"/>
          </p:nvPr>
        </p:nvSpPr>
        <p:spPr>
          <a:xfrm>
            <a:off x="1371600" y="2914650"/>
            <a:ext cx="6400800" cy="1314300"/>
          </a:xfrm>
          <a:prstGeom prst="rect">
            <a:avLst/>
          </a:prstGeom>
          <a:noFill/>
          <a:ln>
            <a:noFill/>
          </a:ln>
        </p:spPr>
        <p:txBody>
          <a:bodyPr spcFirstLastPara="1" wrap="square" lIns="81625" tIns="40800" rIns="81625" bIns="40800" anchor="t" anchorCtr="0">
            <a:noAutofit/>
          </a:bodyPr>
          <a:lstStyle>
            <a:lvl1pPr lvl="0" algn="ctr">
              <a:lnSpc>
                <a:spcPct val="100000"/>
              </a:lnSpc>
              <a:spcBef>
                <a:spcPts val="320"/>
              </a:spcBef>
              <a:spcAft>
                <a:spcPts val="0"/>
              </a:spcAft>
              <a:buClr>
                <a:srgbClr val="888888"/>
              </a:buClr>
              <a:buSzPts val="1600"/>
              <a:buNone/>
              <a:defRPr b="0" i="0">
                <a:solidFill>
                  <a:srgbClr val="888888"/>
                </a:solidFill>
                <a:latin typeface="Helvetica Neue Light" charset="0"/>
                <a:ea typeface="Helvetica Neue Light" charset="0"/>
                <a:cs typeface="Helvetica Neue Light" charset="0"/>
              </a:defRPr>
            </a:lvl1pPr>
            <a:lvl2pPr lvl="1" algn="ctr">
              <a:lnSpc>
                <a:spcPct val="100000"/>
              </a:lnSpc>
              <a:spcBef>
                <a:spcPts val="300"/>
              </a:spcBef>
              <a:spcAft>
                <a:spcPts val="0"/>
              </a:spcAft>
              <a:buClr>
                <a:srgbClr val="888888"/>
              </a:buClr>
              <a:buSzPts val="1500"/>
              <a:buNone/>
              <a:defRPr>
                <a:solidFill>
                  <a:srgbClr val="888888"/>
                </a:solidFill>
              </a:defRPr>
            </a:lvl2pPr>
            <a:lvl3pPr lvl="2" algn="ctr">
              <a:lnSpc>
                <a:spcPct val="100000"/>
              </a:lnSpc>
              <a:spcBef>
                <a:spcPts val="240"/>
              </a:spcBef>
              <a:spcAft>
                <a:spcPts val="0"/>
              </a:spcAft>
              <a:buClr>
                <a:srgbClr val="888888"/>
              </a:buClr>
              <a:buSzPts val="1200"/>
              <a:buNone/>
              <a:defRPr>
                <a:solidFill>
                  <a:srgbClr val="888888"/>
                </a:solidFill>
              </a:defRPr>
            </a:lvl3pPr>
            <a:lvl4pPr lvl="3" algn="ctr">
              <a:lnSpc>
                <a:spcPct val="100000"/>
              </a:lnSpc>
              <a:spcBef>
                <a:spcPts val="180"/>
              </a:spcBef>
              <a:spcAft>
                <a:spcPts val="0"/>
              </a:spcAft>
              <a:buClr>
                <a:srgbClr val="888888"/>
              </a:buClr>
              <a:buSzPts val="900"/>
              <a:buNone/>
              <a:defRPr>
                <a:solidFill>
                  <a:srgbClr val="888888"/>
                </a:solidFill>
              </a:defRPr>
            </a:lvl4pPr>
            <a:lvl5pPr lvl="4" algn="ctr">
              <a:lnSpc>
                <a:spcPct val="100000"/>
              </a:lnSpc>
              <a:spcBef>
                <a:spcPts val="180"/>
              </a:spcBef>
              <a:spcAft>
                <a:spcPts val="0"/>
              </a:spcAft>
              <a:buClr>
                <a:srgbClr val="888888"/>
              </a:buClr>
              <a:buSzPts val="900"/>
              <a:buNone/>
              <a:defRPr>
                <a:solidFill>
                  <a:srgbClr val="888888"/>
                </a:solidFill>
              </a:defRPr>
            </a:lvl5pPr>
            <a:lvl6pPr lvl="5" algn="ctr">
              <a:lnSpc>
                <a:spcPct val="100000"/>
              </a:lnSpc>
              <a:spcBef>
                <a:spcPts val="360"/>
              </a:spcBef>
              <a:spcAft>
                <a:spcPts val="0"/>
              </a:spcAft>
              <a:buClr>
                <a:srgbClr val="888888"/>
              </a:buClr>
              <a:buSzPts val="1800"/>
              <a:buNone/>
              <a:defRPr>
                <a:solidFill>
                  <a:srgbClr val="888888"/>
                </a:solidFill>
              </a:defRPr>
            </a:lvl6pPr>
            <a:lvl7pPr lvl="6" algn="ctr">
              <a:lnSpc>
                <a:spcPct val="100000"/>
              </a:lnSpc>
              <a:spcBef>
                <a:spcPts val="360"/>
              </a:spcBef>
              <a:spcAft>
                <a:spcPts val="0"/>
              </a:spcAft>
              <a:buClr>
                <a:srgbClr val="888888"/>
              </a:buClr>
              <a:buSzPts val="1800"/>
              <a:buNone/>
              <a:defRPr>
                <a:solidFill>
                  <a:srgbClr val="888888"/>
                </a:solidFill>
              </a:defRPr>
            </a:lvl7pPr>
            <a:lvl8pPr lvl="7" algn="ctr">
              <a:lnSpc>
                <a:spcPct val="100000"/>
              </a:lnSpc>
              <a:spcBef>
                <a:spcPts val="360"/>
              </a:spcBef>
              <a:spcAft>
                <a:spcPts val="0"/>
              </a:spcAft>
              <a:buClr>
                <a:srgbClr val="888888"/>
              </a:buClr>
              <a:buSzPts val="1800"/>
              <a:buNone/>
              <a:defRPr>
                <a:solidFill>
                  <a:srgbClr val="888888"/>
                </a:solidFill>
              </a:defRPr>
            </a:lvl8pPr>
            <a:lvl9pPr lvl="8" algn="ctr">
              <a:lnSpc>
                <a:spcPct val="100000"/>
              </a:lnSpc>
              <a:spcBef>
                <a:spcPts val="360"/>
              </a:spcBef>
              <a:spcAft>
                <a:spcPts val="0"/>
              </a:spcAft>
              <a:buClr>
                <a:srgbClr val="888888"/>
              </a:buClr>
              <a:buSzPts val="1800"/>
              <a:buNone/>
              <a:defRPr>
                <a:solidFill>
                  <a:srgbClr val="888888"/>
                </a:solidFill>
              </a:defRPr>
            </a:lvl9pPr>
          </a:lstStyle>
          <a:p>
            <a:endParaRPr dirty="0"/>
          </a:p>
        </p:txBody>
      </p:sp>
      <p:sp>
        <p:nvSpPr>
          <p:cNvPr id="146" name="Google Shape;146;g5c53503257_0_508"/>
          <p:cNvSpPr txBox="1">
            <a:spLocks noGrp="1"/>
          </p:cNvSpPr>
          <p:nvPr>
            <p:ph type="dt" idx="10"/>
          </p:nvPr>
        </p:nvSpPr>
        <p:spPr>
          <a:xfrm>
            <a:off x="457200" y="4767263"/>
            <a:ext cx="2133600" cy="273900"/>
          </a:xfrm>
          <a:prstGeom prst="rect">
            <a:avLst/>
          </a:prstGeom>
          <a:noFill/>
          <a:ln>
            <a:noFill/>
          </a:ln>
        </p:spPr>
        <p:txBody>
          <a:bodyPr spcFirstLastPara="1" wrap="square" lIns="81625" tIns="40800" rIns="81625" bIns="408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7" name="Google Shape;147;g5c53503257_0_508"/>
          <p:cNvSpPr txBox="1">
            <a:spLocks noGrp="1"/>
          </p:cNvSpPr>
          <p:nvPr>
            <p:ph type="ftr" idx="11"/>
          </p:nvPr>
        </p:nvSpPr>
        <p:spPr>
          <a:xfrm>
            <a:off x="3124200" y="4767263"/>
            <a:ext cx="2895600" cy="273900"/>
          </a:xfrm>
          <a:prstGeom prst="rect">
            <a:avLst/>
          </a:prstGeom>
          <a:noFill/>
          <a:ln>
            <a:noFill/>
          </a:ln>
        </p:spPr>
        <p:txBody>
          <a:bodyPr spcFirstLastPara="1" wrap="square" lIns="81625" tIns="40800" rIns="81625" bIns="408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8" name="Google Shape;148;g5c53503257_0_508"/>
          <p:cNvSpPr txBox="1">
            <a:spLocks noGrp="1"/>
          </p:cNvSpPr>
          <p:nvPr>
            <p:ph type="sldNum" idx="12"/>
          </p:nvPr>
        </p:nvSpPr>
        <p:spPr>
          <a:xfrm>
            <a:off x="6553200" y="4767263"/>
            <a:ext cx="2133600" cy="273900"/>
          </a:xfrm>
          <a:prstGeom prst="rect">
            <a:avLst/>
          </a:prstGeom>
          <a:noFill/>
          <a:ln>
            <a:noFill/>
          </a:ln>
        </p:spPr>
        <p:txBody>
          <a:bodyPr spcFirstLastPara="1" wrap="square" lIns="81625" tIns="40800" rIns="81625" bIns="40800" anchor="ctr"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Helvetica Neue Light" charset="0"/>
                <a:ea typeface="Helvetica Neue Light" charset="0"/>
                <a:cs typeface="Helvetica Neue Light" charset="0"/>
                <a:sym typeface="Calibri"/>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alibri"/>
                <a:ea typeface="Calibri"/>
                <a:cs typeface="Calibri"/>
                <a:sym typeface="Calibri"/>
              </a:defRPr>
            </a:lvl9pPr>
          </a:lstStyle>
          <a:p>
            <a:fld id="{00000000-1234-1234-1234-123412341234}" type="slidenum">
              <a:rPr lang="uk-UA" smtClean="0"/>
              <a:pPr/>
              <a:t>‹#›</a:t>
            </a:fld>
            <a:endParaRPr lang="uk-UA" dirty="0"/>
          </a:p>
        </p:txBody>
      </p:sp>
      <p:pic>
        <p:nvPicPr>
          <p:cNvPr id="149" name="Google Shape;149;g5c53503257_0_508" descr="Image"/>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0" y="315739"/>
            <a:ext cx="9142813" cy="4776395"/>
          </a:xfrm>
          <a:prstGeom prst="rect">
            <a:avLst/>
          </a:prstGeom>
          <a:noFill/>
          <a:ln>
            <a:noFill/>
          </a:ln>
        </p:spPr>
      </p:pic>
      <p:cxnSp>
        <p:nvCxnSpPr>
          <p:cNvPr id="150" name="Google Shape;150;g5c53503257_0_508"/>
          <p:cNvCxnSpPr/>
          <p:nvPr/>
        </p:nvCxnSpPr>
        <p:spPr>
          <a:xfrm>
            <a:off x="-5283" y="5116512"/>
            <a:ext cx="9162300" cy="0"/>
          </a:xfrm>
          <a:prstGeom prst="straightConnector1">
            <a:avLst/>
          </a:prstGeom>
          <a:noFill/>
          <a:ln w="139700" cap="flat" cmpd="sng">
            <a:solidFill>
              <a:srgbClr val="FF644E"/>
            </a:solidFill>
            <a:prstDash val="solid"/>
            <a:miter lim="400000"/>
            <a:headEnd type="none" w="sm" len="sm"/>
            <a:tailEnd type="none" w="sm" len="sm"/>
          </a:ln>
        </p:spPr>
      </p:cxnSp>
      <p:sp>
        <p:nvSpPr>
          <p:cNvPr id="151" name="Google Shape;151;g5c53503257_0_508"/>
          <p:cNvSpPr txBox="1"/>
          <p:nvPr/>
        </p:nvSpPr>
        <p:spPr>
          <a:xfrm>
            <a:off x="382190" y="1051560"/>
            <a:ext cx="8387400" cy="701100"/>
          </a:xfrm>
          <a:prstGeom prst="rect">
            <a:avLst/>
          </a:prstGeom>
          <a:noFill/>
          <a:ln>
            <a:noFill/>
          </a:ln>
        </p:spPr>
        <p:txBody>
          <a:bodyPr spcFirstLastPara="1" wrap="square" lIns="19025" tIns="19025" rIns="19025" bIns="19025" anchor="ctr" anchorCtr="0">
            <a:noAutofit/>
          </a:bodyPr>
          <a:lstStyle/>
          <a:p>
            <a:pPr marL="0" marR="0" lvl="0" indent="0" algn="ctr" rtl="0">
              <a:lnSpc>
                <a:spcPct val="90000"/>
              </a:lnSpc>
              <a:spcBef>
                <a:spcPts val="0"/>
              </a:spcBef>
              <a:spcAft>
                <a:spcPts val="0"/>
              </a:spcAft>
              <a:buClr>
                <a:srgbClr val="000000"/>
              </a:buClr>
              <a:buSzPts val="3000"/>
              <a:buFont typeface="Arial"/>
              <a:buNone/>
            </a:pPr>
            <a:r>
              <a:rPr lang="en-US" sz="3000" b="0" i="0" u="none" strike="noStrike" cap="none" dirty="0">
                <a:solidFill>
                  <a:srgbClr val="000000"/>
                </a:solidFill>
                <a:latin typeface="Helvetica Neue Light" charset="0"/>
                <a:ea typeface="Helvetica Neue Light" charset="0"/>
                <a:cs typeface="Helvetica Neue Light" charset="0"/>
                <a:sym typeface="Helvetica Neue"/>
              </a:rPr>
              <a:t>Thank You</a:t>
            </a:r>
            <a:endParaRPr sz="3000" b="0" i="0" u="none" strike="noStrike" cap="none" dirty="0">
              <a:solidFill>
                <a:schemeClr val="dk1"/>
              </a:solidFill>
              <a:latin typeface="Helvetica Neue Light" charset="0"/>
              <a:ea typeface="Helvetica Neue Light" charset="0"/>
              <a:cs typeface="Helvetica Neue Light" charset="0"/>
              <a:sym typeface="Helvetica Neue"/>
            </a:endParaRPr>
          </a:p>
        </p:txBody>
      </p:sp>
      <p:pic>
        <p:nvPicPr>
          <p:cNvPr id="152" name="Google Shape;152;g5c53503257_0_508"/>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4110490" y="291363"/>
            <a:ext cx="921828" cy="443421"/>
          </a:xfrm>
          <a:prstGeom prst="rect">
            <a:avLst/>
          </a:prstGeom>
          <a:noFill/>
          <a:ln>
            <a:noFill/>
          </a:ln>
        </p:spPr>
      </p:pic>
    </p:spTree>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8_Title and Content">
  <p:cSld name="8_Title and Content">
    <p:spTree>
      <p:nvGrpSpPr>
        <p:cNvPr id="1" name="Shape 153"/>
        <p:cNvGrpSpPr/>
        <p:nvPr/>
      </p:nvGrpSpPr>
      <p:grpSpPr>
        <a:xfrm>
          <a:off x="0" y="0"/>
          <a:ext cx="0" cy="0"/>
          <a:chOff x="0" y="0"/>
          <a:chExt cx="0" cy="0"/>
        </a:xfrm>
      </p:grpSpPr>
      <p:sp>
        <p:nvSpPr>
          <p:cNvPr id="154" name="Google Shape;154;g5c53503257_0_518"/>
          <p:cNvSpPr/>
          <p:nvPr/>
        </p:nvSpPr>
        <p:spPr>
          <a:xfrm>
            <a:off x="0" y="0"/>
            <a:ext cx="9144000" cy="51435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chemeClr val="lt1"/>
              </a:solidFill>
              <a:latin typeface="Helvetica Neue Light" charset="0"/>
              <a:ea typeface="Helvetica Neue Light" charset="0"/>
              <a:cs typeface="Helvetica Neue Light" charset="0"/>
              <a:sym typeface="Calibri"/>
            </a:endParaRPr>
          </a:p>
        </p:txBody>
      </p:sp>
      <p:sp>
        <p:nvSpPr>
          <p:cNvPr id="155" name="Google Shape;155;g5c53503257_0_518"/>
          <p:cNvSpPr txBox="1">
            <a:spLocks noGrp="1"/>
          </p:cNvSpPr>
          <p:nvPr>
            <p:ph type="title"/>
          </p:nvPr>
        </p:nvSpPr>
        <p:spPr>
          <a:xfrm>
            <a:off x="457200" y="2145261"/>
            <a:ext cx="8229600" cy="857400"/>
          </a:xfrm>
          <a:prstGeom prst="rect">
            <a:avLst/>
          </a:prstGeom>
          <a:noFill/>
          <a:ln>
            <a:noFill/>
          </a:ln>
        </p:spPr>
        <p:txBody>
          <a:bodyPr spcFirstLastPara="1" wrap="square" lIns="34275" tIns="17125" rIns="34275" bIns="17125" anchor="ctr" anchorCtr="0">
            <a:noAutofit/>
          </a:bodyPr>
          <a:lstStyle>
            <a:lvl1pPr marR="0" lvl="0" algn="ctr" rtl="0">
              <a:lnSpc>
                <a:spcPct val="100000"/>
              </a:lnSpc>
              <a:spcBef>
                <a:spcPts val="0"/>
              </a:spcBef>
              <a:spcAft>
                <a:spcPts val="0"/>
              </a:spcAft>
              <a:buClr>
                <a:srgbClr val="FFFFFF"/>
              </a:buClr>
              <a:buSzPts val="2200"/>
              <a:buFont typeface="Helvetica Neue"/>
              <a:buNone/>
              <a:defRPr sz="2200" b="0" i="0" u="none" strike="noStrike" cap="none">
                <a:solidFill>
                  <a:srgbClr val="FFFFFF"/>
                </a:solidFill>
                <a:latin typeface="Helvetica Neue Light" charset="0"/>
                <a:ea typeface="Helvetica Neue Light" charset="0"/>
                <a:cs typeface="Helvetica Neue Light" charset="0"/>
                <a:sym typeface="Helvetica Neue"/>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dirty="0"/>
          </a:p>
        </p:txBody>
      </p:sp>
      <p:sp>
        <p:nvSpPr>
          <p:cNvPr id="156" name="Google Shape;156;g5c53503257_0_518"/>
          <p:cNvSpPr txBox="1">
            <a:spLocks noGrp="1"/>
          </p:cNvSpPr>
          <p:nvPr>
            <p:ph type="sldNum" idx="12"/>
          </p:nvPr>
        </p:nvSpPr>
        <p:spPr>
          <a:xfrm>
            <a:off x="8556784" y="4749851"/>
            <a:ext cx="548700" cy="393600"/>
          </a:xfrm>
          <a:prstGeom prst="rect">
            <a:avLst/>
          </a:prstGeom>
          <a:noFill/>
          <a:ln>
            <a:noFill/>
          </a:ln>
        </p:spPr>
        <p:txBody>
          <a:bodyPr spcFirstLastPara="1" wrap="square" lIns="81625" tIns="40800" rIns="81625" bIns="40800"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Helvetica Neue Light" charset="0"/>
                <a:ea typeface="Helvetica Neue Light" charset="0"/>
                <a:cs typeface="Helvetica Neue Light" charset="0"/>
                <a:sym typeface="Helvetica Neue"/>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Helvetica Neue"/>
                <a:ea typeface="Helvetica Neue"/>
                <a:cs typeface="Helvetica Neue"/>
                <a:sym typeface="Helvetica Neue"/>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Helvetica Neue"/>
                <a:ea typeface="Helvetica Neue"/>
                <a:cs typeface="Helvetica Neue"/>
                <a:sym typeface="Helvetica Neue"/>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Helvetica Neue"/>
                <a:ea typeface="Helvetica Neue"/>
                <a:cs typeface="Helvetica Neue"/>
                <a:sym typeface="Helvetica Neue"/>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Helvetica Neue"/>
                <a:ea typeface="Helvetica Neue"/>
                <a:cs typeface="Helvetica Neue"/>
                <a:sym typeface="Helvetica Neue"/>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Helvetica Neue"/>
                <a:ea typeface="Helvetica Neue"/>
                <a:cs typeface="Helvetica Neue"/>
                <a:sym typeface="Helvetica Neue"/>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Helvetica Neue"/>
                <a:ea typeface="Helvetica Neue"/>
                <a:cs typeface="Helvetica Neue"/>
                <a:sym typeface="Helvetica Neue"/>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Helvetica Neue"/>
                <a:ea typeface="Helvetica Neue"/>
                <a:cs typeface="Helvetica Neue"/>
                <a:sym typeface="Helvetica Neue"/>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Helvetica Neue"/>
                <a:ea typeface="Helvetica Neue"/>
                <a:cs typeface="Helvetica Neue"/>
                <a:sym typeface="Helvetica Neue"/>
              </a:defRPr>
            </a:lvl9pPr>
          </a:lstStyle>
          <a:p>
            <a:fld id="{00000000-1234-1234-1234-123412341234}" type="slidenum">
              <a:rPr lang="uk-UA" smtClean="0"/>
              <a:pPr/>
              <a:t>‹#›</a:t>
            </a:fld>
            <a:endParaRPr lang="uk-UA" dirty="0"/>
          </a:p>
        </p:txBody>
      </p:sp>
    </p:spTree>
  </p:cSld>
  <p:clrMapOvr>
    <a:masterClrMapping/>
  </p:clrMapOvr>
  <p:transition>
    <p:fade/>
  </p:transition>
  <p:extLst>
    <p:ext uri="{DCECCB84-F9BA-43D5-87BE-67443E8EF086}">
      <p15:sldGuideLst xmlns:p15="http://schemas.microsoft.com/office/powerpoint/2012/main">
        <p15:guide id="1" orient="horz" pos="4320">
          <p15:clr>
            <a:srgbClr val="FBAE40"/>
          </p15:clr>
        </p15:guide>
        <p15:guide id="2" pos="7681">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3_Title and Content">
  <p:cSld name="3_Title and Content">
    <p:bg>
      <p:bgPr>
        <a:solidFill>
          <a:srgbClr val="F94636"/>
        </a:solidFill>
        <a:effectLst/>
      </p:bgPr>
    </p:bg>
    <p:spTree>
      <p:nvGrpSpPr>
        <p:cNvPr id="1" name="Shape 157"/>
        <p:cNvGrpSpPr/>
        <p:nvPr/>
      </p:nvGrpSpPr>
      <p:grpSpPr>
        <a:xfrm>
          <a:off x="0" y="0"/>
          <a:ext cx="0" cy="0"/>
          <a:chOff x="0" y="0"/>
          <a:chExt cx="0" cy="0"/>
        </a:xfrm>
      </p:grpSpPr>
      <p:sp>
        <p:nvSpPr>
          <p:cNvPr id="158" name="Google Shape;158;g5c53503257_0_522"/>
          <p:cNvSpPr/>
          <p:nvPr/>
        </p:nvSpPr>
        <p:spPr>
          <a:xfrm>
            <a:off x="0" y="0"/>
            <a:ext cx="9144000" cy="5143500"/>
          </a:xfrm>
          <a:prstGeom prst="rect">
            <a:avLst/>
          </a:prstGeom>
          <a:solidFill>
            <a:srgbClr val="494E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chemeClr val="lt1"/>
              </a:solidFill>
              <a:latin typeface="Helvetica Neue Light" charset="0"/>
              <a:ea typeface="Helvetica Neue Light" charset="0"/>
              <a:cs typeface="Helvetica Neue Light" charset="0"/>
              <a:sym typeface="Calibri"/>
            </a:endParaRPr>
          </a:p>
        </p:txBody>
      </p:sp>
      <p:sp>
        <p:nvSpPr>
          <p:cNvPr id="159" name="Google Shape;159;g5c53503257_0_522"/>
          <p:cNvSpPr txBox="1">
            <a:spLocks noGrp="1"/>
          </p:cNvSpPr>
          <p:nvPr>
            <p:ph type="title"/>
          </p:nvPr>
        </p:nvSpPr>
        <p:spPr>
          <a:xfrm>
            <a:off x="457200" y="2143125"/>
            <a:ext cx="8229600" cy="857400"/>
          </a:xfrm>
          <a:prstGeom prst="rect">
            <a:avLst/>
          </a:prstGeom>
          <a:noFill/>
          <a:ln>
            <a:noFill/>
          </a:ln>
        </p:spPr>
        <p:txBody>
          <a:bodyPr spcFirstLastPara="1" wrap="square" lIns="34275" tIns="17125" rIns="34275" bIns="17125" anchor="ctr" anchorCtr="0">
            <a:noAutofit/>
          </a:bodyPr>
          <a:lstStyle>
            <a:lvl1pPr marR="0" lvl="0" algn="ctr" rtl="0">
              <a:lnSpc>
                <a:spcPct val="100000"/>
              </a:lnSpc>
              <a:spcBef>
                <a:spcPts val="0"/>
              </a:spcBef>
              <a:spcAft>
                <a:spcPts val="0"/>
              </a:spcAft>
              <a:buClr>
                <a:srgbClr val="FFFFFF"/>
              </a:buClr>
              <a:buSzPts val="2200"/>
              <a:buFont typeface="Helvetica Neue"/>
              <a:buNone/>
              <a:defRPr sz="2200" b="0" i="0" u="none" strike="noStrike" cap="none">
                <a:solidFill>
                  <a:srgbClr val="FFFFFF"/>
                </a:solidFill>
                <a:latin typeface="Helvetica Neue Light" charset="0"/>
                <a:ea typeface="Helvetica Neue Light" charset="0"/>
                <a:cs typeface="Helvetica Neue Light" charset="0"/>
                <a:sym typeface="Helvetica Neue"/>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dirty="0"/>
          </a:p>
        </p:txBody>
      </p:sp>
      <p:sp>
        <p:nvSpPr>
          <p:cNvPr id="160" name="Google Shape;160;g5c53503257_0_522"/>
          <p:cNvSpPr txBox="1">
            <a:spLocks noGrp="1"/>
          </p:cNvSpPr>
          <p:nvPr>
            <p:ph type="sldNum" idx="12"/>
          </p:nvPr>
        </p:nvSpPr>
        <p:spPr>
          <a:xfrm>
            <a:off x="8556784" y="4749851"/>
            <a:ext cx="548700" cy="393600"/>
          </a:xfrm>
          <a:prstGeom prst="rect">
            <a:avLst/>
          </a:prstGeom>
          <a:noFill/>
          <a:ln>
            <a:noFill/>
          </a:ln>
        </p:spPr>
        <p:txBody>
          <a:bodyPr spcFirstLastPara="1" wrap="square" lIns="81625" tIns="40800" rIns="81625" bIns="40800"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Helvetica Neue Light" charset="0"/>
                <a:ea typeface="Helvetica Neue Light" charset="0"/>
                <a:cs typeface="Helvetica Neue Light" charset="0"/>
                <a:sym typeface="Helvetica Neue"/>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Helvetica Neue"/>
                <a:ea typeface="Helvetica Neue"/>
                <a:cs typeface="Helvetica Neue"/>
                <a:sym typeface="Helvetica Neue"/>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Helvetica Neue"/>
                <a:ea typeface="Helvetica Neue"/>
                <a:cs typeface="Helvetica Neue"/>
                <a:sym typeface="Helvetica Neue"/>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Helvetica Neue"/>
                <a:ea typeface="Helvetica Neue"/>
                <a:cs typeface="Helvetica Neue"/>
                <a:sym typeface="Helvetica Neue"/>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Helvetica Neue"/>
                <a:ea typeface="Helvetica Neue"/>
                <a:cs typeface="Helvetica Neue"/>
                <a:sym typeface="Helvetica Neue"/>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Helvetica Neue"/>
                <a:ea typeface="Helvetica Neue"/>
                <a:cs typeface="Helvetica Neue"/>
                <a:sym typeface="Helvetica Neue"/>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Helvetica Neue"/>
                <a:ea typeface="Helvetica Neue"/>
                <a:cs typeface="Helvetica Neue"/>
                <a:sym typeface="Helvetica Neue"/>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Helvetica Neue"/>
                <a:ea typeface="Helvetica Neue"/>
                <a:cs typeface="Helvetica Neue"/>
                <a:sym typeface="Helvetica Neue"/>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Helvetica Neue"/>
                <a:ea typeface="Helvetica Neue"/>
                <a:cs typeface="Helvetica Neue"/>
                <a:sym typeface="Helvetica Neue"/>
              </a:defRPr>
            </a:lvl9pPr>
          </a:lstStyle>
          <a:p>
            <a:fld id="{00000000-1234-1234-1234-123412341234}" type="slidenum">
              <a:rPr lang="uk-UA" smtClean="0"/>
              <a:pPr/>
              <a:t>‹#›</a:t>
            </a:fld>
            <a:endParaRPr lang="uk-UA" dirty="0"/>
          </a:p>
        </p:txBody>
      </p:sp>
    </p:spTree>
  </p:cSld>
  <p:clrMapOvr>
    <a:masterClrMapping/>
  </p:clrMapOvr>
  <p:transition>
    <p:fade/>
  </p:transition>
  <p:extLst>
    <p:ext uri="{DCECCB84-F9BA-43D5-87BE-67443E8EF086}">
      <p15:sldGuideLst xmlns:p15="http://schemas.microsoft.com/office/powerpoint/2012/main">
        <p15:guide id="1" orient="horz" pos="4320">
          <p15:clr>
            <a:srgbClr val="FBAE40"/>
          </p15:clr>
        </p15:guide>
        <p15:guide id="2" pos="7681">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3_Title and Content">
  <p:cSld name="4_Title and Content">
    <p:bg>
      <p:bgPr>
        <a:solidFill>
          <a:srgbClr val="F94636"/>
        </a:solidFill>
        <a:effectLst/>
      </p:bgPr>
    </p:bg>
    <p:spTree>
      <p:nvGrpSpPr>
        <p:cNvPr id="1" name="Shape 161"/>
        <p:cNvGrpSpPr/>
        <p:nvPr/>
      </p:nvGrpSpPr>
      <p:grpSpPr>
        <a:xfrm>
          <a:off x="0" y="0"/>
          <a:ext cx="0" cy="0"/>
          <a:chOff x="0" y="0"/>
          <a:chExt cx="0" cy="0"/>
        </a:xfrm>
      </p:grpSpPr>
      <p:sp>
        <p:nvSpPr>
          <p:cNvPr id="162" name="Google Shape;162;g5c53503257_0_526"/>
          <p:cNvSpPr/>
          <p:nvPr/>
        </p:nvSpPr>
        <p:spPr>
          <a:xfrm>
            <a:off x="0" y="0"/>
            <a:ext cx="9144000" cy="5143500"/>
          </a:xfrm>
          <a:prstGeom prst="rect">
            <a:avLst/>
          </a:prstGeom>
          <a:solidFill>
            <a:srgbClr val="494E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chemeClr val="lt1"/>
              </a:solidFill>
              <a:latin typeface="Helvetica Neue Light" charset="0"/>
              <a:ea typeface="Helvetica Neue Light" charset="0"/>
              <a:cs typeface="Helvetica Neue Light" charset="0"/>
              <a:sym typeface="Calibri"/>
            </a:endParaRPr>
          </a:p>
        </p:txBody>
      </p:sp>
      <p:sp>
        <p:nvSpPr>
          <p:cNvPr id="163" name="Google Shape;163;g5c53503257_0_526"/>
          <p:cNvSpPr txBox="1">
            <a:spLocks noGrp="1"/>
          </p:cNvSpPr>
          <p:nvPr>
            <p:ph type="title"/>
          </p:nvPr>
        </p:nvSpPr>
        <p:spPr>
          <a:xfrm>
            <a:off x="457200" y="2143125"/>
            <a:ext cx="8229600" cy="857400"/>
          </a:xfrm>
          <a:prstGeom prst="rect">
            <a:avLst/>
          </a:prstGeom>
          <a:noFill/>
          <a:ln>
            <a:noFill/>
          </a:ln>
        </p:spPr>
        <p:txBody>
          <a:bodyPr spcFirstLastPara="1" wrap="square" lIns="91400" tIns="91400" rIns="91400" bIns="91400" anchor="ctr" anchorCtr="0">
            <a:noAutofit/>
          </a:bodyPr>
          <a:lstStyle>
            <a:lvl1pPr marR="0" lvl="0" algn="ctr" rtl="0">
              <a:lnSpc>
                <a:spcPct val="100000"/>
              </a:lnSpc>
              <a:spcBef>
                <a:spcPts val="0"/>
              </a:spcBef>
              <a:spcAft>
                <a:spcPts val="0"/>
              </a:spcAft>
              <a:buClr>
                <a:srgbClr val="FFFFFF"/>
              </a:buClr>
              <a:buSzPts val="2600"/>
              <a:buFont typeface="Arial"/>
              <a:buNone/>
              <a:defRPr sz="2400" b="0" i="0" u="none" strike="noStrike" cap="none">
                <a:solidFill>
                  <a:srgbClr val="FFFFFF"/>
                </a:solidFill>
                <a:latin typeface="Helvetica Neue Light" charset="0"/>
                <a:ea typeface="Helvetica Neue Light" charset="0"/>
                <a:cs typeface="Helvetica Neue Light" charset="0"/>
                <a:sym typeface="Helvetica Neue"/>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dirty="0"/>
          </a:p>
        </p:txBody>
      </p:sp>
      <p:pic>
        <p:nvPicPr>
          <p:cNvPr id="164" name="Google Shape;164;g5c53503257_0_526"/>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4203834" y="4255618"/>
            <a:ext cx="736331" cy="546822"/>
          </a:xfrm>
          <a:prstGeom prst="rect">
            <a:avLst/>
          </a:prstGeom>
          <a:noFill/>
          <a:ln>
            <a:noFill/>
          </a:ln>
        </p:spPr>
      </p:pic>
      <p:sp>
        <p:nvSpPr>
          <p:cNvPr id="165" name="Google Shape;165;g5c53503257_0_526"/>
          <p:cNvSpPr txBox="1">
            <a:spLocks noGrp="1"/>
          </p:cNvSpPr>
          <p:nvPr>
            <p:ph type="sldNum" idx="12"/>
          </p:nvPr>
        </p:nvSpPr>
        <p:spPr>
          <a:xfrm>
            <a:off x="8556784" y="4749851"/>
            <a:ext cx="548700" cy="393600"/>
          </a:xfrm>
          <a:prstGeom prst="rect">
            <a:avLst/>
          </a:prstGeom>
          <a:noFill/>
          <a:ln>
            <a:noFill/>
          </a:ln>
        </p:spPr>
        <p:txBody>
          <a:bodyPr spcFirstLastPara="1" wrap="square" lIns="81625" tIns="40800" rIns="81625" bIns="40800"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Helvetica Neue Light" charset="0"/>
                <a:ea typeface="Helvetica Neue Light" charset="0"/>
                <a:cs typeface="Helvetica Neue Light" charset="0"/>
                <a:sym typeface="Helvetica Neue"/>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Helvetica Neue"/>
                <a:ea typeface="Helvetica Neue"/>
                <a:cs typeface="Helvetica Neue"/>
                <a:sym typeface="Helvetica Neue"/>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Helvetica Neue"/>
                <a:ea typeface="Helvetica Neue"/>
                <a:cs typeface="Helvetica Neue"/>
                <a:sym typeface="Helvetica Neue"/>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Helvetica Neue"/>
                <a:ea typeface="Helvetica Neue"/>
                <a:cs typeface="Helvetica Neue"/>
                <a:sym typeface="Helvetica Neue"/>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Helvetica Neue"/>
                <a:ea typeface="Helvetica Neue"/>
                <a:cs typeface="Helvetica Neue"/>
                <a:sym typeface="Helvetica Neue"/>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Helvetica Neue"/>
                <a:ea typeface="Helvetica Neue"/>
                <a:cs typeface="Helvetica Neue"/>
                <a:sym typeface="Helvetica Neue"/>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Helvetica Neue"/>
                <a:ea typeface="Helvetica Neue"/>
                <a:cs typeface="Helvetica Neue"/>
                <a:sym typeface="Helvetica Neue"/>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Helvetica Neue"/>
                <a:ea typeface="Helvetica Neue"/>
                <a:cs typeface="Helvetica Neue"/>
                <a:sym typeface="Helvetica Neue"/>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Helvetica Neue"/>
                <a:ea typeface="Helvetica Neue"/>
                <a:cs typeface="Helvetica Neue"/>
                <a:sym typeface="Helvetica Neue"/>
              </a:defRPr>
            </a:lvl9pPr>
          </a:lstStyle>
          <a:p>
            <a:fld id="{00000000-1234-1234-1234-123412341234}" type="slidenum">
              <a:rPr lang="uk-UA" smtClean="0"/>
              <a:pPr/>
              <a:t>‹#›</a:t>
            </a:fld>
            <a:endParaRPr lang="uk-UA"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9_Title and Content">
  <p:cSld name="9_Title and Content">
    <p:spTree>
      <p:nvGrpSpPr>
        <p:cNvPr id="1" name="Shape 166"/>
        <p:cNvGrpSpPr/>
        <p:nvPr/>
      </p:nvGrpSpPr>
      <p:grpSpPr>
        <a:xfrm>
          <a:off x="0" y="0"/>
          <a:ext cx="0" cy="0"/>
          <a:chOff x="0" y="0"/>
          <a:chExt cx="0" cy="0"/>
        </a:xfrm>
      </p:grpSpPr>
      <p:pic>
        <p:nvPicPr>
          <p:cNvPr id="167" name="Google Shape;167;g5c53503257_0_531" descr="slide_bg_middle_middle.png"/>
          <p:cNvPicPr preferRelativeResize="0"/>
          <p:nvPr/>
        </p:nvPicPr>
        <p:blipFill rotWithShape="1">
          <a:blip r:embed="rId2">
            <a:alphaModFix/>
          </a:blip>
          <a:srcRect/>
          <a:stretch/>
        </p:blipFill>
        <p:spPr>
          <a:xfrm>
            <a:off x="-1" y="8"/>
            <a:ext cx="9144000" cy="5162549"/>
          </a:xfrm>
          <a:prstGeom prst="rect">
            <a:avLst/>
          </a:prstGeom>
          <a:noFill/>
          <a:ln>
            <a:noFill/>
          </a:ln>
        </p:spPr>
      </p:pic>
      <p:sp>
        <p:nvSpPr>
          <p:cNvPr id="168" name="Google Shape;168;g5c53503257_0_531"/>
          <p:cNvSpPr txBox="1">
            <a:spLocks noGrp="1"/>
          </p:cNvSpPr>
          <p:nvPr>
            <p:ph type="title"/>
          </p:nvPr>
        </p:nvSpPr>
        <p:spPr>
          <a:xfrm>
            <a:off x="410736" y="507273"/>
            <a:ext cx="8014800" cy="479700"/>
          </a:xfrm>
          <a:prstGeom prst="rect">
            <a:avLst/>
          </a:prstGeom>
          <a:noFill/>
          <a:ln>
            <a:noFill/>
          </a:ln>
        </p:spPr>
        <p:txBody>
          <a:bodyPr spcFirstLastPara="1" wrap="square" lIns="34275" tIns="17125" rIns="34275" bIns="17125" anchor="b" anchorCtr="0">
            <a:noAutofit/>
          </a:bodyPr>
          <a:lstStyle>
            <a:lvl1pPr marR="0" lvl="0" algn="l" rtl="0">
              <a:lnSpc>
                <a:spcPct val="100000"/>
              </a:lnSpc>
              <a:spcBef>
                <a:spcPts val="0"/>
              </a:spcBef>
              <a:spcAft>
                <a:spcPts val="0"/>
              </a:spcAft>
              <a:buClr>
                <a:schemeClr val="lt1"/>
              </a:buClr>
              <a:buSzPts val="1900"/>
              <a:buFont typeface="Helvetica Neue"/>
              <a:buNone/>
              <a:defRPr sz="1900" b="0" i="0" u="none" strike="noStrike" cap="none">
                <a:solidFill>
                  <a:schemeClr val="lt1"/>
                </a:solidFill>
                <a:latin typeface="Helvetica Neue Light" charset="0"/>
                <a:ea typeface="Helvetica Neue Light" charset="0"/>
                <a:cs typeface="Helvetica Neue Light" charset="0"/>
                <a:sym typeface="Helvetica Neue"/>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dirty="0"/>
          </a:p>
        </p:txBody>
      </p:sp>
      <p:sp>
        <p:nvSpPr>
          <p:cNvPr id="169" name="Google Shape;169;g5c53503257_0_531"/>
          <p:cNvSpPr txBox="1">
            <a:spLocks noGrp="1"/>
          </p:cNvSpPr>
          <p:nvPr>
            <p:ph type="sldNum" idx="12"/>
          </p:nvPr>
        </p:nvSpPr>
        <p:spPr>
          <a:xfrm>
            <a:off x="8556784" y="4749851"/>
            <a:ext cx="548700" cy="393600"/>
          </a:xfrm>
          <a:prstGeom prst="rect">
            <a:avLst/>
          </a:prstGeom>
          <a:noFill/>
          <a:ln>
            <a:noFill/>
          </a:ln>
        </p:spPr>
        <p:txBody>
          <a:bodyPr spcFirstLastPara="1" wrap="square" lIns="81625" tIns="40800" rIns="81625" bIns="40800"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Helvetica Neue Light" charset="0"/>
                <a:ea typeface="Helvetica Neue Light" charset="0"/>
                <a:cs typeface="Helvetica Neue Light" charset="0"/>
                <a:sym typeface="Helvetica Neue"/>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Helvetica Neue"/>
                <a:ea typeface="Helvetica Neue"/>
                <a:cs typeface="Helvetica Neue"/>
                <a:sym typeface="Helvetica Neue"/>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Helvetica Neue"/>
                <a:ea typeface="Helvetica Neue"/>
                <a:cs typeface="Helvetica Neue"/>
                <a:sym typeface="Helvetica Neue"/>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Helvetica Neue"/>
                <a:ea typeface="Helvetica Neue"/>
                <a:cs typeface="Helvetica Neue"/>
                <a:sym typeface="Helvetica Neue"/>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Helvetica Neue"/>
                <a:ea typeface="Helvetica Neue"/>
                <a:cs typeface="Helvetica Neue"/>
                <a:sym typeface="Helvetica Neue"/>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Helvetica Neue"/>
                <a:ea typeface="Helvetica Neue"/>
                <a:cs typeface="Helvetica Neue"/>
                <a:sym typeface="Helvetica Neue"/>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Helvetica Neue"/>
                <a:ea typeface="Helvetica Neue"/>
                <a:cs typeface="Helvetica Neue"/>
                <a:sym typeface="Helvetica Neue"/>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Helvetica Neue"/>
                <a:ea typeface="Helvetica Neue"/>
                <a:cs typeface="Helvetica Neue"/>
                <a:sym typeface="Helvetica Neue"/>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Helvetica Neue"/>
                <a:ea typeface="Helvetica Neue"/>
                <a:cs typeface="Helvetica Neue"/>
                <a:sym typeface="Helvetica Neue"/>
              </a:defRPr>
            </a:lvl9pPr>
          </a:lstStyle>
          <a:p>
            <a:fld id="{00000000-1234-1234-1234-123412341234}" type="slidenum">
              <a:rPr lang="uk-UA" smtClean="0"/>
              <a:pPr/>
              <a:t>‹#›</a:t>
            </a:fld>
            <a:endParaRPr lang="uk-UA" dirty="0"/>
          </a:p>
        </p:txBody>
      </p:sp>
    </p:spTree>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70"/>
        <p:cNvGrpSpPr/>
        <p:nvPr/>
      </p:nvGrpSpPr>
      <p:grpSpPr>
        <a:xfrm>
          <a:off x="0" y="0"/>
          <a:ext cx="0" cy="0"/>
          <a:chOff x="0" y="0"/>
          <a:chExt cx="0" cy="0"/>
        </a:xfrm>
      </p:grpSpPr>
      <p:sp>
        <p:nvSpPr>
          <p:cNvPr id="171" name="Google Shape;171;g5c53503257_0_535"/>
          <p:cNvSpPr txBox="1">
            <a:spLocks noGrp="1"/>
          </p:cNvSpPr>
          <p:nvPr>
            <p:ph type="dt" idx="10"/>
          </p:nvPr>
        </p:nvSpPr>
        <p:spPr>
          <a:xfrm>
            <a:off x="457200" y="4767263"/>
            <a:ext cx="2133600" cy="273900"/>
          </a:xfrm>
          <a:prstGeom prst="rect">
            <a:avLst/>
          </a:prstGeom>
          <a:noFill/>
          <a:ln>
            <a:noFill/>
          </a:ln>
        </p:spPr>
        <p:txBody>
          <a:bodyPr spcFirstLastPara="1" wrap="square" lIns="81625" tIns="40800" rIns="81625" bIns="408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2" name="Google Shape;172;g5c53503257_0_535"/>
          <p:cNvSpPr txBox="1">
            <a:spLocks noGrp="1"/>
          </p:cNvSpPr>
          <p:nvPr>
            <p:ph type="ftr" idx="11"/>
          </p:nvPr>
        </p:nvSpPr>
        <p:spPr>
          <a:xfrm>
            <a:off x="3124200" y="4767263"/>
            <a:ext cx="2895600" cy="273900"/>
          </a:xfrm>
          <a:prstGeom prst="rect">
            <a:avLst/>
          </a:prstGeom>
          <a:noFill/>
          <a:ln>
            <a:noFill/>
          </a:ln>
        </p:spPr>
        <p:txBody>
          <a:bodyPr spcFirstLastPara="1" wrap="square" lIns="81625" tIns="40800" rIns="81625" bIns="408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3" name="Google Shape;173;g5c53503257_0_535"/>
          <p:cNvSpPr txBox="1">
            <a:spLocks noGrp="1"/>
          </p:cNvSpPr>
          <p:nvPr>
            <p:ph type="sldNum" idx="12"/>
          </p:nvPr>
        </p:nvSpPr>
        <p:spPr>
          <a:xfrm>
            <a:off x="6553200" y="4767263"/>
            <a:ext cx="2133600" cy="273900"/>
          </a:xfrm>
          <a:prstGeom prst="rect">
            <a:avLst/>
          </a:prstGeom>
          <a:noFill/>
          <a:ln>
            <a:noFill/>
          </a:ln>
        </p:spPr>
        <p:txBody>
          <a:bodyPr spcFirstLastPara="1" wrap="square" lIns="81625" tIns="40800" rIns="81625" bIns="40800" anchor="ctr"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Helvetica Neue Light" charset="0"/>
                <a:ea typeface="Helvetica Neue Light" charset="0"/>
                <a:cs typeface="Helvetica Neue Light" charset="0"/>
                <a:sym typeface="Calibri"/>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alibri"/>
                <a:ea typeface="Calibri"/>
                <a:cs typeface="Calibri"/>
                <a:sym typeface="Calibri"/>
              </a:defRPr>
            </a:lvl9pPr>
          </a:lstStyle>
          <a:p>
            <a:fld id="{00000000-1234-1234-1234-123412341234}" type="slidenum">
              <a:rPr lang="uk-UA" smtClean="0"/>
              <a:pPr/>
              <a:t>‹#›</a:t>
            </a:fld>
            <a:endParaRPr lang="uk-UA" dirty="0"/>
          </a:p>
        </p:txBody>
      </p:sp>
    </p:spTree>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9_Title and Content">
  <p:cSld name="11_Title and Content">
    <p:spTree>
      <p:nvGrpSpPr>
        <p:cNvPr id="1" name="Shape 36"/>
        <p:cNvGrpSpPr/>
        <p:nvPr/>
      </p:nvGrpSpPr>
      <p:grpSpPr>
        <a:xfrm>
          <a:off x="0" y="0"/>
          <a:ext cx="0" cy="0"/>
          <a:chOff x="0" y="0"/>
          <a:chExt cx="0" cy="0"/>
        </a:xfrm>
      </p:grpSpPr>
      <p:sp>
        <p:nvSpPr>
          <p:cNvPr id="37" name="Google Shape;37;p54"/>
          <p:cNvSpPr txBox="1">
            <a:spLocks noGrp="1"/>
          </p:cNvSpPr>
          <p:nvPr>
            <p:ph type="title"/>
          </p:nvPr>
        </p:nvSpPr>
        <p:spPr>
          <a:xfrm>
            <a:off x="304802" y="19846"/>
            <a:ext cx="8606700" cy="8574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chemeClr val="dk1"/>
              </a:buClr>
              <a:buSzPts val="2600"/>
              <a:buFont typeface="Helvetica Neue Light"/>
              <a:buNone/>
              <a:defRPr sz="2600" b="0" i="0" u="none" strike="noStrike" cap="none">
                <a:solidFill>
                  <a:schemeClr val="dk1"/>
                </a:solidFill>
                <a:latin typeface="Helvetica Neue Light" charset="0"/>
                <a:ea typeface="Helvetica Neue Light" charset="0"/>
                <a:cs typeface="Helvetica Neue Light" charset="0"/>
                <a:sym typeface="Helvetica Neue Light"/>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174"/>
        <p:cNvGrpSpPr/>
        <p:nvPr/>
      </p:nvGrpSpPr>
      <p:grpSpPr>
        <a:xfrm>
          <a:off x="0" y="0"/>
          <a:ext cx="0" cy="0"/>
          <a:chOff x="0" y="0"/>
          <a:chExt cx="0" cy="0"/>
        </a:xfrm>
      </p:grpSpPr>
      <p:sp>
        <p:nvSpPr>
          <p:cNvPr id="175" name="Google Shape;175;g5c53503257_0_539"/>
          <p:cNvSpPr txBox="1">
            <a:spLocks noGrp="1"/>
          </p:cNvSpPr>
          <p:nvPr>
            <p:ph type="ctrTitle"/>
          </p:nvPr>
        </p:nvSpPr>
        <p:spPr>
          <a:xfrm>
            <a:off x="685800" y="1597819"/>
            <a:ext cx="7772400" cy="1102500"/>
          </a:xfrm>
          <a:prstGeom prst="rect">
            <a:avLst/>
          </a:prstGeom>
          <a:noFill/>
          <a:ln>
            <a:noFill/>
          </a:ln>
        </p:spPr>
        <p:txBody>
          <a:bodyPr spcFirstLastPara="1" wrap="square" lIns="34275" tIns="17125" rIns="34275" bIns="17125" anchor="t" anchorCtr="0">
            <a:noAutofit/>
          </a:bodyPr>
          <a:lstStyle>
            <a:lvl1pPr marR="0" lvl="0" algn="l" rtl="0">
              <a:lnSpc>
                <a:spcPct val="100000"/>
              </a:lnSpc>
              <a:spcBef>
                <a:spcPts val="0"/>
              </a:spcBef>
              <a:spcAft>
                <a:spcPts val="0"/>
              </a:spcAft>
              <a:buClr>
                <a:schemeClr val="dk1"/>
              </a:buClr>
              <a:buSzPts val="1900"/>
              <a:buFont typeface="Helvetica Neue"/>
              <a:buNone/>
              <a:defRPr sz="1900" b="0" i="0" u="none" strike="noStrike" cap="none">
                <a:solidFill>
                  <a:schemeClr val="dk1"/>
                </a:solidFill>
                <a:latin typeface="Helvetica Neue Light" charset="0"/>
                <a:ea typeface="Helvetica Neue Light" charset="0"/>
                <a:cs typeface="Helvetica Neue Light" charset="0"/>
                <a:sym typeface="Helvetica Neue"/>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dirty="0"/>
          </a:p>
        </p:txBody>
      </p:sp>
      <p:sp>
        <p:nvSpPr>
          <p:cNvPr id="176" name="Google Shape;176;g5c53503257_0_539"/>
          <p:cNvSpPr txBox="1">
            <a:spLocks noGrp="1"/>
          </p:cNvSpPr>
          <p:nvPr>
            <p:ph type="subTitle" idx="1"/>
          </p:nvPr>
        </p:nvSpPr>
        <p:spPr>
          <a:xfrm>
            <a:off x="1371600" y="2914650"/>
            <a:ext cx="6400800" cy="1314300"/>
          </a:xfrm>
          <a:prstGeom prst="rect">
            <a:avLst/>
          </a:prstGeom>
          <a:noFill/>
          <a:ln>
            <a:noFill/>
          </a:ln>
        </p:spPr>
        <p:txBody>
          <a:bodyPr spcFirstLastPara="1" wrap="square" lIns="81625" tIns="40800" rIns="81625" bIns="40800" anchor="t" anchorCtr="0">
            <a:noAutofit/>
          </a:bodyPr>
          <a:lstStyle>
            <a:lvl1pPr lvl="0" algn="ctr">
              <a:lnSpc>
                <a:spcPct val="100000"/>
              </a:lnSpc>
              <a:spcBef>
                <a:spcPts val="320"/>
              </a:spcBef>
              <a:spcAft>
                <a:spcPts val="0"/>
              </a:spcAft>
              <a:buClr>
                <a:srgbClr val="888888"/>
              </a:buClr>
              <a:buSzPts val="1600"/>
              <a:buNone/>
              <a:defRPr b="0" i="0">
                <a:solidFill>
                  <a:srgbClr val="888888"/>
                </a:solidFill>
                <a:latin typeface="Helvetica Neue Light" charset="0"/>
                <a:ea typeface="Helvetica Neue Light" charset="0"/>
                <a:cs typeface="Helvetica Neue Light" charset="0"/>
              </a:defRPr>
            </a:lvl1pPr>
            <a:lvl2pPr lvl="1" algn="ctr">
              <a:lnSpc>
                <a:spcPct val="100000"/>
              </a:lnSpc>
              <a:spcBef>
                <a:spcPts val="300"/>
              </a:spcBef>
              <a:spcAft>
                <a:spcPts val="0"/>
              </a:spcAft>
              <a:buClr>
                <a:srgbClr val="888888"/>
              </a:buClr>
              <a:buSzPts val="1500"/>
              <a:buNone/>
              <a:defRPr>
                <a:solidFill>
                  <a:srgbClr val="888888"/>
                </a:solidFill>
              </a:defRPr>
            </a:lvl2pPr>
            <a:lvl3pPr lvl="2" algn="ctr">
              <a:lnSpc>
                <a:spcPct val="100000"/>
              </a:lnSpc>
              <a:spcBef>
                <a:spcPts val="240"/>
              </a:spcBef>
              <a:spcAft>
                <a:spcPts val="0"/>
              </a:spcAft>
              <a:buClr>
                <a:srgbClr val="888888"/>
              </a:buClr>
              <a:buSzPts val="1200"/>
              <a:buNone/>
              <a:defRPr>
                <a:solidFill>
                  <a:srgbClr val="888888"/>
                </a:solidFill>
              </a:defRPr>
            </a:lvl3pPr>
            <a:lvl4pPr lvl="3" algn="ctr">
              <a:lnSpc>
                <a:spcPct val="100000"/>
              </a:lnSpc>
              <a:spcBef>
                <a:spcPts val="180"/>
              </a:spcBef>
              <a:spcAft>
                <a:spcPts val="0"/>
              </a:spcAft>
              <a:buClr>
                <a:srgbClr val="888888"/>
              </a:buClr>
              <a:buSzPts val="900"/>
              <a:buNone/>
              <a:defRPr>
                <a:solidFill>
                  <a:srgbClr val="888888"/>
                </a:solidFill>
              </a:defRPr>
            </a:lvl4pPr>
            <a:lvl5pPr lvl="4" algn="ctr">
              <a:lnSpc>
                <a:spcPct val="100000"/>
              </a:lnSpc>
              <a:spcBef>
                <a:spcPts val="180"/>
              </a:spcBef>
              <a:spcAft>
                <a:spcPts val="0"/>
              </a:spcAft>
              <a:buClr>
                <a:srgbClr val="888888"/>
              </a:buClr>
              <a:buSzPts val="900"/>
              <a:buNone/>
              <a:defRPr>
                <a:solidFill>
                  <a:srgbClr val="888888"/>
                </a:solidFill>
              </a:defRPr>
            </a:lvl5pPr>
            <a:lvl6pPr lvl="5" algn="ctr">
              <a:lnSpc>
                <a:spcPct val="100000"/>
              </a:lnSpc>
              <a:spcBef>
                <a:spcPts val="360"/>
              </a:spcBef>
              <a:spcAft>
                <a:spcPts val="0"/>
              </a:spcAft>
              <a:buClr>
                <a:srgbClr val="888888"/>
              </a:buClr>
              <a:buSzPts val="1800"/>
              <a:buNone/>
              <a:defRPr>
                <a:solidFill>
                  <a:srgbClr val="888888"/>
                </a:solidFill>
              </a:defRPr>
            </a:lvl6pPr>
            <a:lvl7pPr lvl="6" algn="ctr">
              <a:lnSpc>
                <a:spcPct val="100000"/>
              </a:lnSpc>
              <a:spcBef>
                <a:spcPts val="360"/>
              </a:spcBef>
              <a:spcAft>
                <a:spcPts val="0"/>
              </a:spcAft>
              <a:buClr>
                <a:srgbClr val="888888"/>
              </a:buClr>
              <a:buSzPts val="1800"/>
              <a:buNone/>
              <a:defRPr>
                <a:solidFill>
                  <a:srgbClr val="888888"/>
                </a:solidFill>
              </a:defRPr>
            </a:lvl7pPr>
            <a:lvl8pPr lvl="7" algn="ctr">
              <a:lnSpc>
                <a:spcPct val="100000"/>
              </a:lnSpc>
              <a:spcBef>
                <a:spcPts val="360"/>
              </a:spcBef>
              <a:spcAft>
                <a:spcPts val="0"/>
              </a:spcAft>
              <a:buClr>
                <a:srgbClr val="888888"/>
              </a:buClr>
              <a:buSzPts val="1800"/>
              <a:buNone/>
              <a:defRPr>
                <a:solidFill>
                  <a:srgbClr val="888888"/>
                </a:solidFill>
              </a:defRPr>
            </a:lvl8pPr>
            <a:lvl9pPr lvl="8" algn="ctr">
              <a:lnSpc>
                <a:spcPct val="100000"/>
              </a:lnSpc>
              <a:spcBef>
                <a:spcPts val="360"/>
              </a:spcBef>
              <a:spcAft>
                <a:spcPts val="0"/>
              </a:spcAft>
              <a:buClr>
                <a:srgbClr val="888888"/>
              </a:buClr>
              <a:buSzPts val="1800"/>
              <a:buNone/>
              <a:defRPr>
                <a:solidFill>
                  <a:srgbClr val="888888"/>
                </a:solidFill>
              </a:defRPr>
            </a:lvl9pPr>
          </a:lstStyle>
          <a:p>
            <a:endParaRPr dirty="0"/>
          </a:p>
        </p:txBody>
      </p:sp>
      <p:sp>
        <p:nvSpPr>
          <p:cNvPr id="177" name="Google Shape;177;g5c53503257_0_539"/>
          <p:cNvSpPr txBox="1">
            <a:spLocks noGrp="1"/>
          </p:cNvSpPr>
          <p:nvPr>
            <p:ph type="dt" idx="10"/>
          </p:nvPr>
        </p:nvSpPr>
        <p:spPr>
          <a:xfrm>
            <a:off x="457200" y="4767263"/>
            <a:ext cx="2133600" cy="273900"/>
          </a:xfrm>
          <a:prstGeom prst="rect">
            <a:avLst/>
          </a:prstGeom>
          <a:noFill/>
          <a:ln>
            <a:noFill/>
          </a:ln>
        </p:spPr>
        <p:txBody>
          <a:bodyPr spcFirstLastPara="1" wrap="square" lIns="81625" tIns="40800" rIns="81625" bIns="408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8" name="Google Shape;178;g5c53503257_0_539"/>
          <p:cNvSpPr txBox="1">
            <a:spLocks noGrp="1"/>
          </p:cNvSpPr>
          <p:nvPr>
            <p:ph type="ftr" idx="11"/>
          </p:nvPr>
        </p:nvSpPr>
        <p:spPr>
          <a:xfrm>
            <a:off x="3124200" y="4767263"/>
            <a:ext cx="2895600" cy="273900"/>
          </a:xfrm>
          <a:prstGeom prst="rect">
            <a:avLst/>
          </a:prstGeom>
          <a:noFill/>
          <a:ln>
            <a:noFill/>
          </a:ln>
        </p:spPr>
        <p:txBody>
          <a:bodyPr spcFirstLastPara="1" wrap="square" lIns="81625" tIns="40800" rIns="81625" bIns="408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9" name="Google Shape;179;g5c53503257_0_539"/>
          <p:cNvSpPr txBox="1">
            <a:spLocks noGrp="1"/>
          </p:cNvSpPr>
          <p:nvPr>
            <p:ph type="sldNum" idx="12"/>
          </p:nvPr>
        </p:nvSpPr>
        <p:spPr>
          <a:xfrm>
            <a:off x="6553200" y="4767263"/>
            <a:ext cx="2133600" cy="273900"/>
          </a:xfrm>
          <a:prstGeom prst="rect">
            <a:avLst/>
          </a:prstGeom>
          <a:noFill/>
          <a:ln>
            <a:noFill/>
          </a:ln>
        </p:spPr>
        <p:txBody>
          <a:bodyPr spcFirstLastPara="1" wrap="square" lIns="81625" tIns="40800" rIns="81625" bIns="40800" anchor="ctr"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Helvetica Neue Light" charset="0"/>
                <a:ea typeface="Helvetica Neue Light" charset="0"/>
                <a:cs typeface="Helvetica Neue Light" charset="0"/>
                <a:sym typeface="Calibri"/>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alibri"/>
                <a:ea typeface="Calibri"/>
                <a:cs typeface="Calibri"/>
                <a:sym typeface="Calibri"/>
              </a:defRPr>
            </a:lvl9pPr>
          </a:lstStyle>
          <a:p>
            <a:fld id="{00000000-1234-1234-1234-123412341234}" type="slidenum">
              <a:rPr lang="uk-UA" smtClean="0"/>
              <a:pPr/>
              <a:t>‹#›</a:t>
            </a:fld>
            <a:endParaRPr lang="uk-UA" dirty="0"/>
          </a:p>
        </p:txBody>
      </p:sp>
      <p:pic>
        <p:nvPicPr>
          <p:cNvPr id="180" name="Google Shape;180;g5c53503257_0_539" descr="Image"/>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0" y="316361"/>
            <a:ext cx="9142806" cy="4775774"/>
          </a:xfrm>
          <a:prstGeom prst="rect">
            <a:avLst/>
          </a:prstGeom>
          <a:noFill/>
          <a:ln>
            <a:noFill/>
          </a:ln>
        </p:spPr>
      </p:pic>
      <p:cxnSp>
        <p:nvCxnSpPr>
          <p:cNvPr id="181" name="Google Shape;181;g5c53503257_0_539"/>
          <p:cNvCxnSpPr/>
          <p:nvPr/>
        </p:nvCxnSpPr>
        <p:spPr>
          <a:xfrm>
            <a:off x="-5283" y="5116512"/>
            <a:ext cx="9162300" cy="0"/>
          </a:xfrm>
          <a:prstGeom prst="straightConnector1">
            <a:avLst/>
          </a:prstGeom>
          <a:noFill/>
          <a:ln w="28575" cap="flat" cmpd="sng">
            <a:solidFill>
              <a:srgbClr val="FF644E"/>
            </a:solidFill>
            <a:prstDash val="solid"/>
            <a:miter lim="400000"/>
            <a:headEnd type="none" w="sm" len="sm"/>
            <a:tailEnd type="none" w="sm" len="sm"/>
          </a:ln>
        </p:spPr>
      </p:cxnSp>
      <p:sp>
        <p:nvSpPr>
          <p:cNvPr id="182" name="Google Shape;182;g5c53503257_0_539"/>
          <p:cNvSpPr txBox="1"/>
          <p:nvPr/>
        </p:nvSpPr>
        <p:spPr>
          <a:xfrm>
            <a:off x="382190" y="1245880"/>
            <a:ext cx="8387400" cy="408600"/>
          </a:xfrm>
          <a:prstGeom prst="rect">
            <a:avLst/>
          </a:prstGeom>
          <a:noFill/>
          <a:ln>
            <a:noFill/>
          </a:ln>
        </p:spPr>
        <p:txBody>
          <a:bodyPr spcFirstLastPara="1" wrap="square" lIns="19025" tIns="19025" rIns="19025" bIns="19025" anchor="t" anchorCtr="0">
            <a:noAutofit/>
          </a:bodyPr>
          <a:lstStyle/>
          <a:p>
            <a:pPr marL="0" marR="0" lvl="0" indent="0" algn="ctr" rtl="0">
              <a:lnSpc>
                <a:spcPct val="90000"/>
              </a:lnSpc>
              <a:spcBef>
                <a:spcPts val="0"/>
              </a:spcBef>
              <a:spcAft>
                <a:spcPts val="0"/>
              </a:spcAft>
              <a:buClr>
                <a:srgbClr val="000000"/>
              </a:buClr>
              <a:buSzPts val="2800"/>
              <a:buFont typeface="Arial"/>
              <a:buNone/>
            </a:pPr>
            <a:r>
              <a:rPr lang="en-US" sz="2800" b="0" i="0" u="none" strike="noStrike" cap="none" dirty="0">
                <a:solidFill>
                  <a:srgbClr val="000000"/>
                </a:solidFill>
                <a:latin typeface="Helvetica Neue Light" charset="0"/>
                <a:ea typeface="Helvetica Neue Light" charset="0"/>
                <a:cs typeface="Helvetica Neue Light" charset="0"/>
                <a:sym typeface="Helvetica Neue"/>
              </a:rPr>
              <a:t>Human-Scale Analytics</a:t>
            </a:r>
            <a:endParaRPr sz="2800" b="0" i="0" u="none" strike="noStrike" cap="none" dirty="0">
              <a:solidFill>
                <a:schemeClr val="dk1"/>
              </a:solidFill>
              <a:latin typeface="Helvetica Neue Light" charset="0"/>
              <a:ea typeface="Helvetica Neue Light" charset="0"/>
              <a:cs typeface="Helvetica Neue Light" charset="0"/>
              <a:sym typeface="Helvetica Neue"/>
            </a:endParaRPr>
          </a:p>
        </p:txBody>
      </p:sp>
      <p:pic>
        <p:nvPicPr>
          <p:cNvPr id="183" name="Google Shape;183;g5c53503257_0_539"/>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4110490" y="291362"/>
            <a:ext cx="921828" cy="684578"/>
          </a:xfrm>
          <a:prstGeom prst="rect">
            <a:avLst/>
          </a:prstGeom>
          <a:noFill/>
          <a:ln>
            <a:noFill/>
          </a:ln>
        </p:spPr>
      </p:pic>
    </p:spTree>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10_Title and Content">
  <p:cSld name="10_Title and Content">
    <p:spTree>
      <p:nvGrpSpPr>
        <p:cNvPr id="1" name="Shape 184"/>
        <p:cNvGrpSpPr/>
        <p:nvPr/>
      </p:nvGrpSpPr>
      <p:grpSpPr>
        <a:xfrm>
          <a:off x="0" y="0"/>
          <a:ext cx="0" cy="0"/>
          <a:chOff x="0" y="0"/>
          <a:chExt cx="0" cy="0"/>
        </a:xfrm>
      </p:grpSpPr>
      <p:sp>
        <p:nvSpPr>
          <p:cNvPr id="185" name="Google Shape;185;g5c53503257_0_549"/>
          <p:cNvSpPr/>
          <p:nvPr/>
        </p:nvSpPr>
        <p:spPr>
          <a:xfrm>
            <a:off x="0" y="0"/>
            <a:ext cx="9144000" cy="51435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chemeClr val="lt1"/>
              </a:solidFill>
              <a:latin typeface="Helvetica Neue Light" charset="0"/>
              <a:ea typeface="Helvetica Neue Light" charset="0"/>
              <a:cs typeface="Helvetica Neue Light" charset="0"/>
              <a:sym typeface="Calibri"/>
            </a:endParaRPr>
          </a:p>
        </p:txBody>
      </p:sp>
      <p:sp>
        <p:nvSpPr>
          <p:cNvPr id="186" name="Google Shape;186;g5c53503257_0_549"/>
          <p:cNvSpPr txBox="1">
            <a:spLocks noGrp="1"/>
          </p:cNvSpPr>
          <p:nvPr>
            <p:ph type="title"/>
          </p:nvPr>
        </p:nvSpPr>
        <p:spPr>
          <a:xfrm>
            <a:off x="457200" y="2145261"/>
            <a:ext cx="8229600" cy="857400"/>
          </a:xfrm>
          <a:prstGeom prst="rect">
            <a:avLst/>
          </a:prstGeom>
          <a:noFill/>
          <a:ln>
            <a:noFill/>
          </a:ln>
        </p:spPr>
        <p:txBody>
          <a:bodyPr spcFirstLastPara="1" wrap="square" lIns="34275" tIns="17125" rIns="34275" bIns="17125" anchor="ctr" anchorCtr="0">
            <a:noAutofit/>
          </a:bodyPr>
          <a:lstStyle>
            <a:lvl1pPr marR="0" lvl="0" algn="ctr" rtl="0">
              <a:lnSpc>
                <a:spcPct val="100000"/>
              </a:lnSpc>
              <a:spcBef>
                <a:spcPts val="0"/>
              </a:spcBef>
              <a:spcAft>
                <a:spcPts val="0"/>
              </a:spcAft>
              <a:buClr>
                <a:srgbClr val="FFFFFF"/>
              </a:buClr>
              <a:buSzPts val="4300"/>
              <a:buFont typeface="Helvetica Neue"/>
              <a:buNone/>
              <a:defRPr sz="4300" b="0" i="0" u="none" strike="noStrike" cap="none">
                <a:solidFill>
                  <a:srgbClr val="FFFFFF"/>
                </a:solidFill>
                <a:latin typeface="Helvetica Neue Light" charset="0"/>
                <a:ea typeface="Helvetica Neue Light" charset="0"/>
                <a:cs typeface="Helvetica Neue Light" charset="0"/>
                <a:sym typeface="Helvetica Neue"/>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dirty="0"/>
          </a:p>
        </p:txBody>
      </p:sp>
      <p:sp>
        <p:nvSpPr>
          <p:cNvPr id="187" name="Google Shape;187;g5c53503257_0_549"/>
          <p:cNvSpPr txBox="1">
            <a:spLocks noGrp="1"/>
          </p:cNvSpPr>
          <p:nvPr>
            <p:ph type="body" idx="1"/>
          </p:nvPr>
        </p:nvSpPr>
        <p:spPr>
          <a:xfrm>
            <a:off x="685800" y="3528895"/>
            <a:ext cx="7772400" cy="566100"/>
          </a:xfrm>
          <a:prstGeom prst="rect">
            <a:avLst/>
          </a:prstGeom>
          <a:noFill/>
          <a:ln>
            <a:noFill/>
          </a:ln>
        </p:spPr>
        <p:txBody>
          <a:bodyPr spcFirstLastPara="1" wrap="square" lIns="81625" tIns="40800" rIns="81625" bIns="40800" anchor="b" anchorCtr="0">
            <a:noAutofit/>
          </a:bodyPr>
          <a:lstStyle>
            <a:lvl1pPr marL="457200" lvl="0" indent="-228600" algn="ctr">
              <a:lnSpc>
                <a:spcPct val="100000"/>
              </a:lnSpc>
              <a:spcBef>
                <a:spcPts val="360"/>
              </a:spcBef>
              <a:spcAft>
                <a:spcPts val="0"/>
              </a:spcAft>
              <a:buClr>
                <a:schemeClr val="lt1"/>
              </a:buClr>
              <a:buSzPts val="1800"/>
              <a:buNone/>
              <a:defRPr sz="1800" b="0" i="0">
                <a:solidFill>
                  <a:schemeClr val="lt1"/>
                </a:solidFill>
                <a:latin typeface="Helvetica Neue Light" charset="0"/>
                <a:ea typeface="Helvetica Neue Light" charset="0"/>
                <a:cs typeface="Helvetica Neue Light" charset="0"/>
              </a:defRPr>
            </a:lvl1pPr>
            <a:lvl2pPr marL="914400" lvl="1" indent="-228600" algn="l">
              <a:lnSpc>
                <a:spcPct val="100000"/>
              </a:lnSpc>
              <a:spcBef>
                <a:spcPts val="320"/>
              </a:spcBef>
              <a:spcAft>
                <a:spcPts val="0"/>
              </a:spcAft>
              <a:buClr>
                <a:srgbClr val="888888"/>
              </a:buClr>
              <a:buSzPts val="1600"/>
              <a:buNone/>
              <a:defRPr sz="1600">
                <a:solidFill>
                  <a:srgbClr val="888888"/>
                </a:solidFill>
              </a:defRPr>
            </a:lvl2pPr>
            <a:lvl3pPr marL="1371600" lvl="2" indent="-228600" algn="l">
              <a:lnSpc>
                <a:spcPct val="100000"/>
              </a:lnSpc>
              <a:spcBef>
                <a:spcPts val="280"/>
              </a:spcBef>
              <a:spcAft>
                <a:spcPts val="0"/>
              </a:spcAft>
              <a:buClr>
                <a:srgbClr val="888888"/>
              </a:buClr>
              <a:buSzPts val="1400"/>
              <a:buNone/>
              <a:defRPr sz="1400">
                <a:solidFill>
                  <a:srgbClr val="888888"/>
                </a:solidFill>
              </a:defRPr>
            </a:lvl3pPr>
            <a:lvl4pPr marL="1828800" lvl="3" indent="-228600" algn="l">
              <a:lnSpc>
                <a:spcPct val="100000"/>
              </a:lnSpc>
              <a:spcBef>
                <a:spcPts val="240"/>
              </a:spcBef>
              <a:spcAft>
                <a:spcPts val="0"/>
              </a:spcAft>
              <a:buClr>
                <a:srgbClr val="888888"/>
              </a:buClr>
              <a:buSzPts val="1200"/>
              <a:buNone/>
              <a:defRPr sz="1200">
                <a:solidFill>
                  <a:srgbClr val="888888"/>
                </a:solidFill>
              </a:defRPr>
            </a:lvl4pPr>
            <a:lvl5pPr marL="2286000" lvl="4" indent="-228600" algn="l">
              <a:lnSpc>
                <a:spcPct val="100000"/>
              </a:lnSpc>
              <a:spcBef>
                <a:spcPts val="240"/>
              </a:spcBef>
              <a:spcAft>
                <a:spcPts val="0"/>
              </a:spcAft>
              <a:buClr>
                <a:srgbClr val="888888"/>
              </a:buClr>
              <a:buSzPts val="1200"/>
              <a:buNone/>
              <a:defRPr sz="1200">
                <a:solidFill>
                  <a:srgbClr val="888888"/>
                </a:solidFill>
              </a:defRPr>
            </a:lvl5pPr>
            <a:lvl6pPr marL="2743200" lvl="5" indent="-228600" algn="l">
              <a:lnSpc>
                <a:spcPct val="100000"/>
              </a:lnSpc>
              <a:spcBef>
                <a:spcPts val="240"/>
              </a:spcBef>
              <a:spcAft>
                <a:spcPts val="0"/>
              </a:spcAft>
              <a:buClr>
                <a:srgbClr val="888888"/>
              </a:buClr>
              <a:buSzPts val="1200"/>
              <a:buNone/>
              <a:defRPr sz="1200">
                <a:solidFill>
                  <a:srgbClr val="888888"/>
                </a:solidFill>
              </a:defRPr>
            </a:lvl6pPr>
            <a:lvl7pPr marL="3200400" lvl="6" indent="-228600" algn="l">
              <a:lnSpc>
                <a:spcPct val="100000"/>
              </a:lnSpc>
              <a:spcBef>
                <a:spcPts val="240"/>
              </a:spcBef>
              <a:spcAft>
                <a:spcPts val="0"/>
              </a:spcAft>
              <a:buClr>
                <a:srgbClr val="888888"/>
              </a:buClr>
              <a:buSzPts val="1200"/>
              <a:buNone/>
              <a:defRPr sz="1200">
                <a:solidFill>
                  <a:srgbClr val="888888"/>
                </a:solidFill>
              </a:defRPr>
            </a:lvl7pPr>
            <a:lvl8pPr marL="3657600" lvl="7" indent="-228600" algn="l">
              <a:lnSpc>
                <a:spcPct val="100000"/>
              </a:lnSpc>
              <a:spcBef>
                <a:spcPts val="240"/>
              </a:spcBef>
              <a:spcAft>
                <a:spcPts val="0"/>
              </a:spcAft>
              <a:buClr>
                <a:srgbClr val="888888"/>
              </a:buClr>
              <a:buSzPts val="1200"/>
              <a:buNone/>
              <a:defRPr sz="1200">
                <a:solidFill>
                  <a:srgbClr val="888888"/>
                </a:solidFill>
              </a:defRPr>
            </a:lvl8pPr>
            <a:lvl9pPr marL="4114800" lvl="8" indent="-228600" algn="l">
              <a:lnSpc>
                <a:spcPct val="100000"/>
              </a:lnSpc>
              <a:spcBef>
                <a:spcPts val="240"/>
              </a:spcBef>
              <a:spcAft>
                <a:spcPts val="0"/>
              </a:spcAft>
              <a:buClr>
                <a:srgbClr val="888888"/>
              </a:buClr>
              <a:buSzPts val="1200"/>
              <a:buNone/>
              <a:defRPr sz="1200">
                <a:solidFill>
                  <a:srgbClr val="888888"/>
                </a:solidFill>
              </a:defRPr>
            </a:lvl9pPr>
          </a:lstStyle>
          <a:p>
            <a:endParaRPr dirty="0"/>
          </a:p>
        </p:txBody>
      </p:sp>
      <p:pic>
        <p:nvPicPr>
          <p:cNvPr id="188" name="Google Shape;188;g5c53503257_0_549"/>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4108937" y="389970"/>
            <a:ext cx="926122" cy="687767"/>
          </a:xfrm>
          <a:prstGeom prst="rect">
            <a:avLst/>
          </a:prstGeom>
          <a:noFill/>
          <a:ln>
            <a:noFill/>
          </a:ln>
        </p:spPr>
      </p:pic>
      <p:sp>
        <p:nvSpPr>
          <p:cNvPr id="189" name="Google Shape;189;g5c53503257_0_549"/>
          <p:cNvSpPr txBox="1">
            <a:spLocks noGrp="1"/>
          </p:cNvSpPr>
          <p:nvPr>
            <p:ph type="sldNum" idx="12"/>
          </p:nvPr>
        </p:nvSpPr>
        <p:spPr>
          <a:xfrm>
            <a:off x="8556784" y="4749851"/>
            <a:ext cx="548700" cy="393600"/>
          </a:xfrm>
          <a:prstGeom prst="rect">
            <a:avLst/>
          </a:prstGeom>
          <a:noFill/>
          <a:ln>
            <a:noFill/>
          </a:ln>
        </p:spPr>
        <p:txBody>
          <a:bodyPr spcFirstLastPara="1" wrap="square" lIns="81625" tIns="40800" rIns="81625" bIns="40800"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Helvetica Neue Light" charset="0"/>
                <a:ea typeface="Helvetica Neue Light" charset="0"/>
                <a:cs typeface="Helvetica Neue Light" charset="0"/>
                <a:sym typeface="Helvetica Neue"/>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Helvetica Neue"/>
                <a:ea typeface="Helvetica Neue"/>
                <a:cs typeface="Helvetica Neue"/>
                <a:sym typeface="Helvetica Neue"/>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Helvetica Neue"/>
                <a:ea typeface="Helvetica Neue"/>
                <a:cs typeface="Helvetica Neue"/>
                <a:sym typeface="Helvetica Neue"/>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Helvetica Neue"/>
                <a:ea typeface="Helvetica Neue"/>
                <a:cs typeface="Helvetica Neue"/>
                <a:sym typeface="Helvetica Neue"/>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Helvetica Neue"/>
                <a:ea typeface="Helvetica Neue"/>
                <a:cs typeface="Helvetica Neue"/>
                <a:sym typeface="Helvetica Neue"/>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Helvetica Neue"/>
                <a:ea typeface="Helvetica Neue"/>
                <a:cs typeface="Helvetica Neue"/>
                <a:sym typeface="Helvetica Neue"/>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Helvetica Neue"/>
                <a:ea typeface="Helvetica Neue"/>
                <a:cs typeface="Helvetica Neue"/>
                <a:sym typeface="Helvetica Neue"/>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Helvetica Neue"/>
                <a:ea typeface="Helvetica Neue"/>
                <a:cs typeface="Helvetica Neue"/>
                <a:sym typeface="Helvetica Neue"/>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Helvetica Neue"/>
                <a:ea typeface="Helvetica Neue"/>
                <a:cs typeface="Helvetica Neue"/>
                <a:sym typeface="Helvetica Neue"/>
              </a:defRPr>
            </a:lvl9pPr>
          </a:lstStyle>
          <a:p>
            <a:fld id="{00000000-1234-1234-1234-123412341234}" type="slidenum">
              <a:rPr lang="uk-UA" smtClean="0"/>
              <a:pPr/>
              <a:t>‹#›</a:t>
            </a:fld>
            <a:endParaRPr lang="uk-UA" dirty="0"/>
          </a:p>
        </p:txBody>
      </p:sp>
    </p:spTree>
  </p:cSld>
  <p:clrMapOvr>
    <a:masterClrMapping/>
  </p:clrMapOvr>
  <p:transition>
    <p:fade/>
  </p:transition>
  <p:extLst>
    <p:ext uri="{DCECCB84-F9BA-43D5-87BE-67443E8EF086}">
      <p15:sldGuideLst xmlns:p15="http://schemas.microsoft.com/office/powerpoint/2012/main">
        <p15:guide id="1" orient="horz" pos="4320">
          <p15:clr>
            <a:srgbClr val="FBAE40"/>
          </p15:clr>
        </p15:guide>
        <p15:guide id="2" pos="7681">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matchingName="Graphic Light Gray Background">
  <p:cSld name="Graphic Light Gray Background">
    <p:spTree>
      <p:nvGrpSpPr>
        <p:cNvPr id="1" name="Shape 190"/>
        <p:cNvGrpSpPr/>
        <p:nvPr/>
      </p:nvGrpSpPr>
      <p:grpSpPr>
        <a:xfrm>
          <a:off x="0" y="0"/>
          <a:ext cx="0" cy="0"/>
          <a:chOff x="0" y="0"/>
          <a:chExt cx="0" cy="0"/>
        </a:xfrm>
      </p:grpSpPr>
      <p:sp>
        <p:nvSpPr>
          <p:cNvPr id="191" name="Google Shape;191;g5c53503257_0_555"/>
          <p:cNvSpPr/>
          <p:nvPr/>
        </p:nvSpPr>
        <p:spPr>
          <a:xfrm>
            <a:off x="4415" y="856060"/>
            <a:ext cx="9144000" cy="4291500"/>
          </a:xfrm>
          <a:prstGeom prst="rect">
            <a:avLst/>
          </a:prstGeom>
          <a:solidFill>
            <a:srgbClr val="D5D5D5">
              <a:alpha val="23921"/>
            </a:srgbClr>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chemeClr val="dk1"/>
              </a:solidFill>
              <a:latin typeface="Helvetica Neue Light" charset="0"/>
              <a:ea typeface="Helvetica Neue Light" charset="0"/>
              <a:cs typeface="Helvetica Neue Light" charset="0"/>
              <a:sym typeface="Helvetica Neue"/>
            </a:endParaRPr>
          </a:p>
        </p:txBody>
      </p:sp>
      <p:sp>
        <p:nvSpPr>
          <p:cNvPr id="192" name="Google Shape;192;g5c53503257_0_555"/>
          <p:cNvSpPr txBox="1">
            <a:spLocks noGrp="1"/>
          </p:cNvSpPr>
          <p:nvPr>
            <p:ph type="sldNum" idx="12"/>
          </p:nvPr>
        </p:nvSpPr>
        <p:spPr>
          <a:xfrm>
            <a:off x="6553200" y="4767263"/>
            <a:ext cx="2133600" cy="273900"/>
          </a:xfrm>
          <a:prstGeom prst="rect">
            <a:avLst/>
          </a:prstGeom>
          <a:noFill/>
          <a:ln>
            <a:noFill/>
          </a:ln>
        </p:spPr>
        <p:txBody>
          <a:bodyPr spcFirstLastPara="1" wrap="square" lIns="81625" tIns="40800" rIns="81625" bIns="40800" anchor="ctr"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Helvetica Neue Light" charset="0"/>
                <a:ea typeface="Helvetica Neue Light" charset="0"/>
                <a:cs typeface="Helvetica Neue Light" charset="0"/>
                <a:sym typeface="Calibri"/>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alibri"/>
                <a:ea typeface="Calibri"/>
                <a:cs typeface="Calibri"/>
                <a:sym typeface="Calibri"/>
              </a:defRPr>
            </a:lvl9pPr>
          </a:lstStyle>
          <a:p>
            <a:fld id="{00000000-1234-1234-1234-123412341234}" type="slidenum">
              <a:rPr lang="uk-UA" smtClean="0"/>
              <a:pPr/>
              <a:t>‹#›</a:t>
            </a:fld>
            <a:endParaRPr lang="uk-UA" dirty="0"/>
          </a:p>
        </p:txBody>
      </p:sp>
      <p:sp>
        <p:nvSpPr>
          <p:cNvPr id="193" name="Google Shape;193;g5c53503257_0_555"/>
          <p:cNvSpPr txBox="1">
            <a:spLocks noGrp="1"/>
          </p:cNvSpPr>
          <p:nvPr>
            <p:ph type="title"/>
          </p:nvPr>
        </p:nvSpPr>
        <p:spPr>
          <a:xfrm>
            <a:off x="196070" y="275816"/>
            <a:ext cx="8490600" cy="479700"/>
          </a:xfrm>
          <a:prstGeom prst="rect">
            <a:avLst/>
          </a:prstGeom>
          <a:noFill/>
          <a:ln>
            <a:noFill/>
          </a:ln>
        </p:spPr>
        <p:txBody>
          <a:bodyPr spcFirstLastPara="1" wrap="square" lIns="34275" tIns="17125" rIns="34275" bIns="17125" anchor="b" anchorCtr="0">
            <a:noAutofit/>
          </a:bodyPr>
          <a:lstStyle>
            <a:lvl1pPr marR="0" lvl="0" algn="l" rtl="0">
              <a:lnSpc>
                <a:spcPct val="100000"/>
              </a:lnSpc>
              <a:spcBef>
                <a:spcPts val="0"/>
              </a:spcBef>
              <a:spcAft>
                <a:spcPts val="0"/>
              </a:spcAft>
              <a:buClr>
                <a:schemeClr val="dk1"/>
              </a:buClr>
              <a:buSzPts val="1900"/>
              <a:buFont typeface="Helvetica Neue"/>
              <a:buNone/>
              <a:defRPr sz="1900" b="0" i="0" u="none" strike="noStrike" cap="none">
                <a:solidFill>
                  <a:schemeClr val="dk1"/>
                </a:solidFill>
                <a:latin typeface="Helvetica Neue Light" charset="0"/>
                <a:ea typeface="Helvetica Neue Light" charset="0"/>
                <a:cs typeface="Helvetica Neue Light" charset="0"/>
                <a:sym typeface="Helvetica Neue"/>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dirty="0"/>
          </a:p>
        </p:txBody>
      </p:sp>
    </p:spTree>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194"/>
        <p:cNvGrpSpPr/>
        <p:nvPr/>
      </p:nvGrpSpPr>
      <p:grpSpPr>
        <a:xfrm>
          <a:off x="0" y="0"/>
          <a:ext cx="0" cy="0"/>
          <a:chOff x="0" y="0"/>
          <a:chExt cx="0" cy="0"/>
        </a:xfrm>
      </p:grpSpPr>
      <p:sp>
        <p:nvSpPr>
          <p:cNvPr id="195" name="Google Shape;195;g5c53503257_0_559"/>
          <p:cNvSpPr txBox="1">
            <a:spLocks noGrp="1"/>
          </p:cNvSpPr>
          <p:nvPr>
            <p:ph type="body" idx="1"/>
          </p:nvPr>
        </p:nvSpPr>
        <p:spPr>
          <a:xfrm>
            <a:off x="457200" y="1114425"/>
            <a:ext cx="8165700" cy="3403200"/>
          </a:xfrm>
          <a:prstGeom prst="rect">
            <a:avLst/>
          </a:prstGeom>
          <a:noFill/>
          <a:ln>
            <a:noFill/>
          </a:ln>
        </p:spPr>
        <p:txBody>
          <a:bodyPr spcFirstLastPara="1" wrap="square" lIns="81625" tIns="40800" rIns="81625" bIns="40800" anchor="t" anchorCtr="0">
            <a:noAutofit/>
          </a:bodyPr>
          <a:lstStyle>
            <a:lvl1pPr marL="457200" lvl="0" indent="-330200" algn="l">
              <a:lnSpc>
                <a:spcPct val="100000"/>
              </a:lnSpc>
              <a:spcBef>
                <a:spcPts val="320"/>
              </a:spcBef>
              <a:spcAft>
                <a:spcPts val="0"/>
              </a:spcAft>
              <a:buClr>
                <a:schemeClr val="dk1"/>
              </a:buClr>
              <a:buSzPts val="1600"/>
              <a:buChar char="•"/>
              <a:defRPr sz="1600" b="0" i="0">
                <a:latin typeface="Helvetica Neue Light" charset="0"/>
                <a:ea typeface="Helvetica Neue Light" charset="0"/>
                <a:cs typeface="Helvetica Neue Light" charset="0"/>
              </a:defRPr>
            </a:lvl1pPr>
            <a:lvl2pPr marL="914400" lvl="1" indent="-311150" algn="l">
              <a:lnSpc>
                <a:spcPct val="100000"/>
              </a:lnSpc>
              <a:spcBef>
                <a:spcPts val="260"/>
              </a:spcBef>
              <a:spcAft>
                <a:spcPts val="0"/>
              </a:spcAft>
              <a:buClr>
                <a:schemeClr val="dk1"/>
              </a:buClr>
              <a:buSzPts val="1300"/>
              <a:buChar char="–"/>
              <a:defRPr sz="1300"/>
            </a:lvl2pPr>
            <a:lvl3pPr marL="1371600" lvl="2" indent="-292100" algn="l">
              <a:lnSpc>
                <a:spcPct val="100000"/>
              </a:lnSpc>
              <a:spcBef>
                <a:spcPts val="200"/>
              </a:spcBef>
              <a:spcAft>
                <a:spcPts val="0"/>
              </a:spcAft>
              <a:buClr>
                <a:schemeClr val="dk1"/>
              </a:buClr>
              <a:buSzPts val="1000"/>
              <a:buChar char="•"/>
              <a:defRPr sz="1000"/>
            </a:lvl3pPr>
            <a:lvl4pPr marL="1828800" lvl="3" indent="-285750" algn="l">
              <a:lnSpc>
                <a:spcPct val="100000"/>
              </a:lnSpc>
              <a:spcBef>
                <a:spcPts val="180"/>
              </a:spcBef>
              <a:spcAft>
                <a:spcPts val="0"/>
              </a:spcAft>
              <a:buClr>
                <a:schemeClr val="dk1"/>
              </a:buClr>
              <a:buSzPts val="900"/>
              <a:buChar char="–"/>
              <a:defRPr sz="900"/>
            </a:lvl4pPr>
            <a:lvl5pPr marL="2286000" lvl="4" indent="-285750" algn="l">
              <a:lnSpc>
                <a:spcPct val="100000"/>
              </a:lnSpc>
              <a:spcBef>
                <a:spcPts val="180"/>
              </a:spcBef>
              <a:spcAft>
                <a:spcPts val="0"/>
              </a:spcAft>
              <a:buClr>
                <a:schemeClr val="dk1"/>
              </a:buClr>
              <a:buSzPts val="900"/>
              <a:buChar char="»"/>
              <a:defRPr sz="9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dirty="0"/>
          </a:p>
        </p:txBody>
      </p:sp>
      <p:sp>
        <p:nvSpPr>
          <p:cNvPr id="196" name="Google Shape;196;g5c53503257_0_559"/>
          <p:cNvSpPr txBox="1">
            <a:spLocks noGrp="1"/>
          </p:cNvSpPr>
          <p:nvPr>
            <p:ph type="body" idx="2"/>
          </p:nvPr>
        </p:nvSpPr>
        <p:spPr>
          <a:xfrm>
            <a:off x="12269788" y="2400300"/>
            <a:ext cx="10898100" cy="6789000"/>
          </a:xfrm>
          <a:prstGeom prst="rect">
            <a:avLst/>
          </a:prstGeom>
          <a:noFill/>
          <a:ln>
            <a:noFill/>
          </a:ln>
        </p:spPr>
        <p:txBody>
          <a:bodyPr spcFirstLastPara="1" wrap="square" lIns="81625" tIns="40800" rIns="81625" bIns="40800" anchor="t" anchorCtr="0">
            <a:noAutofit/>
          </a:bodyPr>
          <a:lstStyle>
            <a:lvl1pPr marL="457200" lvl="0" indent="-387350" algn="l">
              <a:lnSpc>
                <a:spcPct val="100000"/>
              </a:lnSpc>
              <a:spcBef>
                <a:spcPts val="500"/>
              </a:spcBef>
              <a:spcAft>
                <a:spcPts val="0"/>
              </a:spcAft>
              <a:buClr>
                <a:schemeClr val="dk1"/>
              </a:buClr>
              <a:buSzPts val="2500"/>
              <a:buChar char="•"/>
              <a:defRPr sz="2500" b="0" i="0">
                <a:latin typeface="Helvetica Neue Light" charset="0"/>
                <a:ea typeface="Helvetica Neue Light" charset="0"/>
                <a:cs typeface="Helvetica Neue Light" charset="0"/>
              </a:defRPr>
            </a:lvl1pPr>
            <a:lvl2pPr marL="914400" lvl="1" indent="-361950" algn="l">
              <a:lnSpc>
                <a:spcPct val="100000"/>
              </a:lnSpc>
              <a:spcBef>
                <a:spcPts val="420"/>
              </a:spcBef>
              <a:spcAft>
                <a:spcPts val="0"/>
              </a:spcAft>
              <a:buClr>
                <a:schemeClr val="dk1"/>
              </a:buClr>
              <a:buSzPts val="2100"/>
              <a:buChar char="–"/>
              <a:defRPr sz="21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dirty="0"/>
          </a:p>
        </p:txBody>
      </p:sp>
      <p:sp>
        <p:nvSpPr>
          <p:cNvPr id="197" name="Google Shape;197;g5c53503257_0_559"/>
          <p:cNvSpPr txBox="1">
            <a:spLocks noGrp="1"/>
          </p:cNvSpPr>
          <p:nvPr>
            <p:ph type="dt" idx="10"/>
          </p:nvPr>
        </p:nvSpPr>
        <p:spPr>
          <a:xfrm>
            <a:off x="457200" y="4767263"/>
            <a:ext cx="2133600" cy="273900"/>
          </a:xfrm>
          <a:prstGeom prst="rect">
            <a:avLst/>
          </a:prstGeom>
          <a:noFill/>
          <a:ln>
            <a:noFill/>
          </a:ln>
        </p:spPr>
        <p:txBody>
          <a:bodyPr spcFirstLastPara="1" wrap="square" lIns="81625" tIns="40800" rIns="81625" bIns="408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8" name="Google Shape;198;g5c53503257_0_559"/>
          <p:cNvSpPr txBox="1">
            <a:spLocks noGrp="1"/>
          </p:cNvSpPr>
          <p:nvPr>
            <p:ph type="ftr" idx="11"/>
          </p:nvPr>
        </p:nvSpPr>
        <p:spPr>
          <a:xfrm>
            <a:off x="3124200" y="4767263"/>
            <a:ext cx="2895600" cy="273900"/>
          </a:xfrm>
          <a:prstGeom prst="rect">
            <a:avLst/>
          </a:prstGeom>
          <a:noFill/>
          <a:ln>
            <a:noFill/>
          </a:ln>
        </p:spPr>
        <p:txBody>
          <a:bodyPr spcFirstLastPara="1" wrap="square" lIns="81625" tIns="40800" rIns="81625" bIns="408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9" name="Google Shape;199;g5c53503257_0_559"/>
          <p:cNvSpPr txBox="1">
            <a:spLocks noGrp="1"/>
          </p:cNvSpPr>
          <p:nvPr>
            <p:ph type="sldNum" idx="12"/>
          </p:nvPr>
        </p:nvSpPr>
        <p:spPr>
          <a:xfrm>
            <a:off x="6553200" y="4767263"/>
            <a:ext cx="2133600" cy="273900"/>
          </a:xfrm>
          <a:prstGeom prst="rect">
            <a:avLst/>
          </a:prstGeom>
          <a:noFill/>
          <a:ln>
            <a:noFill/>
          </a:ln>
        </p:spPr>
        <p:txBody>
          <a:bodyPr spcFirstLastPara="1" wrap="square" lIns="81625" tIns="40800" rIns="81625" bIns="40800" anchor="ctr"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Helvetica Neue Light" charset="0"/>
                <a:ea typeface="Helvetica Neue Light" charset="0"/>
                <a:cs typeface="Helvetica Neue Light" charset="0"/>
                <a:sym typeface="Calibri"/>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alibri"/>
                <a:ea typeface="Calibri"/>
                <a:cs typeface="Calibri"/>
                <a:sym typeface="Calibri"/>
              </a:defRPr>
            </a:lvl9pPr>
          </a:lstStyle>
          <a:p>
            <a:fld id="{00000000-1234-1234-1234-123412341234}" type="slidenum">
              <a:rPr lang="uk-UA" smtClean="0"/>
              <a:pPr/>
              <a:t>‹#›</a:t>
            </a:fld>
            <a:endParaRPr lang="uk-UA" dirty="0"/>
          </a:p>
        </p:txBody>
      </p:sp>
      <p:sp>
        <p:nvSpPr>
          <p:cNvPr id="200" name="Google Shape;200;g5c53503257_0_559"/>
          <p:cNvSpPr txBox="1">
            <a:spLocks noGrp="1"/>
          </p:cNvSpPr>
          <p:nvPr>
            <p:ph type="title"/>
          </p:nvPr>
        </p:nvSpPr>
        <p:spPr>
          <a:xfrm>
            <a:off x="196070" y="275816"/>
            <a:ext cx="8426700" cy="479700"/>
          </a:xfrm>
          <a:prstGeom prst="rect">
            <a:avLst/>
          </a:prstGeom>
          <a:noFill/>
          <a:ln>
            <a:noFill/>
          </a:ln>
        </p:spPr>
        <p:txBody>
          <a:bodyPr spcFirstLastPara="1" wrap="square" lIns="34275" tIns="17125" rIns="34275" bIns="17125" anchor="b" anchorCtr="0">
            <a:noAutofit/>
          </a:bodyPr>
          <a:lstStyle>
            <a:lvl1pPr marR="0" lvl="0" algn="l" rtl="0">
              <a:lnSpc>
                <a:spcPct val="100000"/>
              </a:lnSpc>
              <a:spcBef>
                <a:spcPts val="0"/>
              </a:spcBef>
              <a:spcAft>
                <a:spcPts val="0"/>
              </a:spcAft>
              <a:buClr>
                <a:schemeClr val="dk1"/>
              </a:buClr>
              <a:buSzPts val="1900"/>
              <a:buFont typeface="Helvetica Neue"/>
              <a:buNone/>
              <a:defRPr sz="1900" b="0" i="0" u="none" strike="noStrike" cap="none">
                <a:solidFill>
                  <a:schemeClr val="dk1"/>
                </a:solidFill>
                <a:latin typeface="Helvetica Neue Light" charset="0"/>
                <a:ea typeface="Helvetica Neue Light" charset="0"/>
                <a:cs typeface="Helvetica Neue Light" charset="0"/>
                <a:sym typeface="Helvetica Neue"/>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dirty="0"/>
          </a:p>
        </p:txBody>
      </p:sp>
    </p:spTree>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201"/>
        <p:cNvGrpSpPr/>
        <p:nvPr/>
      </p:nvGrpSpPr>
      <p:grpSpPr>
        <a:xfrm>
          <a:off x="0" y="0"/>
          <a:ext cx="0" cy="0"/>
          <a:chOff x="0" y="0"/>
          <a:chExt cx="0" cy="0"/>
        </a:xfrm>
      </p:grpSpPr>
      <p:sp>
        <p:nvSpPr>
          <p:cNvPr id="202" name="Google Shape;202;g5c53503257_0_566"/>
          <p:cNvSpPr txBox="1">
            <a:spLocks noGrp="1"/>
          </p:cNvSpPr>
          <p:nvPr>
            <p:ph type="title"/>
          </p:nvPr>
        </p:nvSpPr>
        <p:spPr>
          <a:xfrm>
            <a:off x="1792288" y="3600450"/>
            <a:ext cx="5486400" cy="425100"/>
          </a:xfrm>
          <a:prstGeom prst="rect">
            <a:avLst/>
          </a:prstGeom>
          <a:noFill/>
          <a:ln>
            <a:noFill/>
          </a:ln>
        </p:spPr>
        <p:txBody>
          <a:bodyPr spcFirstLastPara="1" wrap="square" lIns="34275" tIns="17125" rIns="34275" bIns="17125" anchor="b" anchorCtr="0">
            <a:noAutofit/>
          </a:bodyPr>
          <a:lstStyle>
            <a:lvl1pPr marR="0" lvl="0" algn="ctr" rtl="0">
              <a:lnSpc>
                <a:spcPct val="100000"/>
              </a:lnSpc>
              <a:spcBef>
                <a:spcPts val="0"/>
              </a:spcBef>
              <a:spcAft>
                <a:spcPts val="0"/>
              </a:spcAft>
              <a:buClr>
                <a:schemeClr val="dk1"/>
              </a:buClr>
              <a:buSzPts val="1800"/>
              <a:buFont typeface="Helvetica Neue"/>
              <a:buNone/>
              <a:defRPr sz="1800" b="0" i="0" u="none" strike="noStrike" cap="none">
                <a:solidFill>
                  <a:schemeClr val="dk1"/>
                </a:solidFill>
                <a:latin typeface="Helvetica Neue Light" charset="0"/>
                <a:ea typeface="Helvetica Neue Light" charset="0"/>
                <a:cs typeface="Helvetica Neue Light" charset="0"/>
                <a:sym typeface="Helvetica Neue"/>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dirty="0"/>
          </a:p>
        </p:txBody>
      </p:sp>
      <p:sp>
        <p:nvSpPr>
          <p:cNvPr id="203" name="Google Shape;203;g5c53503257_0_566"/>
          <p:cNvSpPr>
            <a:spLocks noGrp="1"/>
          </p:cNvSpPr>
          <p:nvPr>
            <p:ph type="pic" idx="2"/>
          </p:nvPr>
        </p:nvSpPr>
        <p:spPr>
          <a:xfrm>
            <a:off x="1792288" y="459581"/>
            <a:ext cx="5486400" cy="3086100"/>
          </a:xfrm>
          <a:prstGeom prst="rect">
            <a:avLst/>
          </a:prstGeom>
          <a:noFill/>
          <a:ln>
            <a:noFill/>
          </a:ln>
        </p:spPr>
        <p:txBody>
          <a:bodyPr spcFirstLastPara="1" wrap="square" lIns="81625" tIns="40800" rIns="81625" bIns="40800" anchor="t" anchorCtr="0">
            <a:noAutofit/>
          </a:bodyPr>
          <a:lstStyle>
            <a:lvl1pPr marR="0" lvl="0" algn="l" rtl="0">
              <a:lnSpc>
                <a:spcPct val="100000"/>
              </a:lnSpc>
              <a:spcBef>
                <a:spcPts val="560"/>
              </a:spcBef>
              <a:spcAft>
                <a:spcPts val="0"/>
              </a:spcAft>
              <a:buClr>
                <a:schemeClr val="dk1"/>
              </a:buClr>
              <a:buSzPts val="2800"/>
              <a:buFont typeface="Arial"/>
              <a:buNone/>
              <a:defRPr sz="2800" b="0" i="0" u="none" strike="noStrike" cap="none">
                <a:solidFill>
                  <a:schemeClr val="dk1"/>
                </a:solidFill>
                <a:latin typeface="Helvetica Neue Light" charset="0"/>
                <a:ea typeface="Helvetica Neue Light" charset="0"/>
                <a:cs typeface="Helvetica Neue Light" charset="0"/>
                <a:sym typeface="Helvetica Neue"/>
              </a:defRPr>
            </a:lvl1pPr>
            <a:lvl2pPr marR="0" lvl="1" algn="l" rtl="0">
              <a:lnSpc>
                <a:spcPct val="100000"/>
              </a:lnSpc>
              <a:spcBef>
                <a:spcPts val="500"/>
              </a:spcBef>
              <a:spcAft>
                <a:spcPts val="0"/>
              </a:spcAft>
              <a:buClr>
                <a:schemeClr val="dk1"/>
              </a:buClr>
              <a:buSzPts val="2500"/>
              <a:buFont typeface="Arial"/>
              <a:buNone/>
              <a:defRPr sz="2500" b="0" i="0" u="none" strike="noStrike" cap="none">
                <a:solidFill>
                  <a:schemeClr val="dk1"/>
                </a:solidFill>
                <a:latin typeface="Helvetica Neue"/>
                <a:ea typeface="Helvetica Neue"/>
                <a:cs typeface="Helvetica Neue"/>
                <a:sym typeface="Helvetica Neue"/>
              </a:defRPr>
            </a:lvl2pPr>
            <a:lvl3pPr marR="0" lvl="2" algn="l" rtl="0">
              <a:lnSpc>
                <a:spcPct val="100000"/>
              </a:lnSpc>
              <a:spcBef>
                <a:spcPts val="420"/>
              </a:spcBef>
              <a:spcAft>
                <a:spcPts val="0"/>
              </a:spcAft>
              <a:buClr>
                <a:schemeClr val="dk1"/>
              </a:buClr>
              <a:buSzPts val="2100"/>
              <a:buFont typeface="Arial"/>
              <a:buNone/>
              <a:defRPr sz="2100" b="0" i="0" u="none" strike="noStrike" cap="none">
                <a:solidFill>
                  <a:schemeClr val="dk1"/>
                </a:solidFill>
                <a:latin typeface="Helvetica Neue"/>
                <a:ea typeface="Helvetica Neue"/>
                <a:cs typeface="Helvetica Neue"/>
                <a:sym typeface="Helvetica Neue"/>
              </a:defRPr>
            </a:lvl3pPr>
            <a:lvl4pPr marR="0" lvl="3" algn="l" rtl="0">
              <a:lnSpc>
                <a:spcPct val="100000"/>
              </a:lnSpc>
              <a:spcBef>
                <a:spcPts val="360"/>
              </a:spcBef>
              <a:spcAft>
                <a:spcPts val="0"/>
              </a:spcAft>
              <a:buClr>
                <a:schemeClr val="dk1"/>
              </a:buClr>
              <a:buSzPts val="1800"/>
              <a:buFont typeface="Arial"/>
              <a:buNone/>
              <a:defRPr sz="1800" b="0" i="0" u="none" strike="noStrike" cap="none">
                <a:solidFill>
                  <a:schemeClr val="dk1"/>
                </a:solidFill>
                <a:latin typeface="Helvetica Neue"/>
                <a:ea typeface="Helvetica Neue"/>
                <a:cs typeface="Helvetica Neue"/>
                <a:sym typeface="Helvetica Neue"/>
              </a:defRPr>
            </a:lvl4pPr>
            <a:lvl5pPr marR="0" lvl="4" algn="l" rtl="0">
              <a:lnSpc>
                <a:spcPct val="100000"/>
              </a:lnSpc>
              <a:spcBef>
                <a:spcPts val="360"/>
              </a:spcBef>
              <a:spcAft>
                <a:spcPts val="0"/>
              </a:spcAft>
              <a:buClr>
                <a:schemeClr val="dk1"/>
              </a:buClr>
              <a:buSzPts val="1800"/>
              <a:buFont typeface="Arial"/>
              <a:buNone/>
              <a:defRPr sz="1800" b="0" i="0" u="none" strike="noStrike" cap="none">
                <a:solidFill>
                  <a:schemeClr val="dk1"/>
                </a:solidFill>
                <a:latin typeface="Helvetica Neue"/>
                <a:ea typeface="Helvetica Neue"/>
                <a:cs typeface="Helvetica Neue"/>
                <a:sym typeface="Helvetica Neue"/>
              </a:defRPr>
            </a:lvl5pPr>
            <a:lvl6pPr marR="0" lvl="5" algn="l" rtl="0">
              <a:lnSpc>
                <a:spcPct val="100000"/>
              </a:lnSpc>
              <a:spcBef>
                <a:spcPts val="36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36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36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36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204" name="Google Shape;204;g5c53503257_0_566"/>
          <p:cNvSpPr txBox="1">
            <a:spLocks noGrp="1"/>
          </p:cNvSpPr>
          <p:nvPr>
            <p:ph type="body" idx="1"/>
          </p:nvPr>
        </p:nvSpPr>
        <p:spPr>
          <a:xfrm>
            <a:off x="1792288" y="4025503"/>
            <a:ext cx="5486400" cy="603600"/>
          </a:xfrm>
          <a:prstGeom prst="rect">
            <a:avLst/>
          </a:prstGeom>
          <a:noFill/>
          <a:ln>
            <a:noFill/>
          </a:ln>
        </p:spPr>
        <p:txBody>
          <a:bodyPr spcFirstLastPara="1" wrap="square" lIns="81625" tIns="40800" rIns="81625" bIns="40800" anchor="t" anchorCtr="0">
            <a:noAutofit/>
          </a:bodyPr>
          <a:lstStyle>
            <a:lvl1pPr marL="457200" lvl="0" indent="-228600" algn="ctr">
              <a:lnSpc>
                <a:spcPct val="100000"/>
              </a:lnSpc>
              <a:spcBef>
                <a:spcPts val="240"/>
              </a:spcBef>
              <a:spcAft>
                <a:spcPts val="0"/>
              </a:spcAft>
              <a:buClr>
                <a:schemeClr val="dk1"/>
              </a:buClr>
              <a:buSzPts val="1200"/>
              <a:buNone/>
              <a:defRPr sz="1200" b="0" i="0">
                <a:latin typeface="Helvetica Neue Light" charset="0"/>
                <a:ea typeface="Helvetica Neue Light" charset="0"/>
                <a:cs typeface="Helvetica Neue Light" charset="0"/>
              </a:defRPr>
            </a:lvl1pPr>
            <a:lvl2pPr marL="914400" lvl="1" indent="-228600" algn="l">
              <a:lnSpc>
                <a:spcPct val="100000"/>
              </a:lnSpc>
              <a:spcBef>
                <a:spcPts val="220"/>
              </a:spcBef>
              <a:spcAft>
                <a:spcPts val="0"/>
              </a:spcAft>
              <a:buClr>
                <a:schemeClr val="dk1"/>
              </a:buClr>
              <a:buSzPts val="1100"/>
              <a:buNone/>
              <a:defRPr sz="1100"/>
            </a:lvl2pPr>
            <a:lvl3pPr marL="1371600" lvl="2" indent="-228600" algn="l">
              <a:lnSpc>
                <a:spcPct val="100000"/>
              </a:lnSpc>
              <a:spcBef>
                <a:spcPts val="180"/>
              </a:spcBef>
              <a:spcAft>
                <a:spcPts val="0"/>
              </a:spcAft>
              <a:buClr>
                <a:schemeClr val="dk1"/>
              </a:buClr>
              <a:buSzPts val="900"/>
              <a:buNone/>
              <a:defRPr sz="900"/>
            </a:lvl3pPr>
            <a:lvl4pPr marL="1828800" lvl="3" indent="-228600" algn="l">
              <a:lnSpc>
                <a:spcPct val="100000"/>
              </a:lnSpc>
              <a:spcBef>
                <a:spcPts val="160"/>
              </a:spcBef>
              <a:spcAft>
                <a:spcPts val="0"/>
              </a:spcAft>
              <a:buClr>
                <a:schemeClr val="dk1"/>
              </a:buClr>
              <a:buSzPts val="800"/>
              <a:buNone/>
              <a:defRPr sz="800"/>
            </a:lvl4pPr>
            <a:lvl5pPr marL="2286000" lvl="4" indent="-228600" algn="l">
              <a:lnSpc>
                <a:spcPct val="100000"/>
              </a:lnSpc>
              <a:spcBef>
                <a:spcPts val="160"/>
              </a:spcBef>
              <a:spcAft>
                <a:spcPts val="0"/>
              </a:spcAft>
              <a:buClr>
                <a:schemeClr val="dk1"/>
              </a:buClr>
              <a:buSzPts val="800"/>
              <a:buNone/>
              <a:defRPr sz="800"/>
            </a:lvl5pPr>
            <a:lvl6pPr marL="2743200" lvl="5" indent="-228600" algn="l">
              <a:lnSpc>
                <a:spcPct val="100000"/>
              </a:lnSpc>
              <a:spcBef>
                <a:spcPts val="160"/>
              </a:spcBef>
              <a:spcAft>
                <a:spcPts val="0"/>
              </a:spcAft>
              <a:buClr>
                <a:schemeClr val="dk1"/>
              </a:buClr>
              <a:buSzPts val="800"/>
              <a:buNone/>
              <a:defRPr sz="800"/>
            </a:lvl6pPr>
            <a:lvl7pPr marL="3200400" lvl="6" indent="-228600" algn="l">
              <a:lnSpc>
                <a:spcPct val="100000"/>
              </a:lnSpc>
              <a:spcBef>
                <a:spcPts val="160"/>
              </a:spcBef>
              <a:spcAft>
                <a:spcPts val="0"/>
              </a:spcAft>
              <a:buClr>
                <a:schemeClr val="dk1"/>
              </a:buClr>
              <a:buSzPts val="800"/>
              <a:buNone/>
              <a:defRPr sz="800"/>
            </a:lvl7pPr>
            <a:lvl8pPr marL="3657600" lvl="7" indent="-228600" algn="l">
              <a:lnSpc>
                <a:spcPct val="100000"/>
              </a:lnSpc>
              <a:spcBef>
                <a:spcPts val="160"/>
              </a:spcBef>
              <a:spcAft>
                <a:spcPts val="0"/>
              </a:spcAft>
              <a:buClr>
                <a:schemeClr val="dk1"/>
              </a:buClr>
              <a:buSzPts val="800"/>
              <a:buNone/>
              <a:defRPr sz="800"/>
            </a:lvl8pPr>
            <a:lvl9pPr marL="4114800" lvl="8" indent="-228600" algn="l">
              <a:lnSpc>
                <a:spcPct val="100000"/>
              </a:lnSpc>
              <a:spcBef>
                <a:spcPts val="160"/>
              </a:spcBef>
              <a:spcAft>
                <a:spcPts val="0"/>
              </a:spcAft>
              <a:buClr>
                <a:schemeClr val="dk1"/>
              </a:buClr>
              <a:buSzPts val="800"/>
              <a:buNone/>
              <a:defRPr sz="800"/>
            </a:lvl9pPr>
          </a:lstStyle>
          <a:p>
            <a:endParaRPr dirty="0"/>
          </a:p>
        </p:txBody>
      </p:sp>
      <p:sp>
        <p:nvSpPr>
          <p:cNvPr id="205" name="Google Shape;205;g5c53503257_0_566"/>
          <p:cNvSpPr txBox="1">
            <a:spLocks noGrp="1"/>
          </p:cNvSpPr>
          <p:nvPr>
            <p:ph type="dt" idx="10"/>
          </p:nvPr>
        </p:nvSpPr>
        <p:spPr>
          <a:xfrm>
            <a:off x="457200" y="4767263"/>
            <a:ext cx="2133600" cy="273900"/>
          </a:xfrm>
          <a:prstGeom prst="rect">
            <a:avLst/>
          </a:prstGeom>
          <a:noFill/>
          <a:ln>
            <a:noFill/>
          </a:ln>
        </p:spPr>
        <p:txBody>
          <a:bodyPr spcFirstLastPara="1" wrap="square" lIns="81625" tIns="40800" rIns="81625" bIns="408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6" name="Google Shape;206;g5c53503257_0_566"/>
          <p:cNvSpPr txBox="1">
            <a:spLocks noGrp="1"/>
          </p:cNvSpPr>
          <p:nvPr>
            <p:ph type="ftr" idx="11"/>
          </p:nvPr>
        </p:nvSpPr>
        <p:spPr>
          <a:xfrm>
            <a:off x="3124200" y="4767263"/>
            <a:ext cx="2895600" cy="273900"/>
          </a:xfrm>
          <a:prstGeom prst="rect">
            <a:avLst/>
          </a:prstGeom>
          <a:noFill/>
          <a:ln>
            <a:noFill/>
          </a:ln>
        </p:spPr>
        <p:txBody>
          <a:bodyPr spcFirstLastPara="1" wrap="square" lIns="81625" tIns="40800" rIns="81625" bIns="408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7" name="Google Shape;207;g5c53503257_0_566"/>
          <p:cNvSpPr txBox="1">
            <a:spLocks noGrp="1"/>
          </p:cNvSpPr>
          <p:nvPr>
            <p:ph type="sldNum" idx="12"/>
          </p:nvPr>
        </p:nvSpPr>
        <p:spPr>
          <a:xfrm>
            <a:off x="6553200" y="4767263"/>
            <a:ext cx="2133600" cy="273900"/>
          </a:xfrm>
          <a:prstGeom prst="rect">
            <a:avLst/>
          </a:prstGeom>
          <a:noFill/>
          <a:ln>
            <a:noFill/>
          </a:ln>
        </p:spPr>
        <p:txBody>
          <a:bodyPr spcFirstLastPara="1" wrap="square" lIns="81625" tIns="40800" rIns="81625" bIns="40800" anchor="ctr"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Helvetica Neue Light" charset="0"/>
                <a:ea typeface="Helvetica Neue Light" charset="0"/>
                <a:cs typeface="Helvetica Neue Light" charset="0"/>
                <a:sym typeface="Calibri"/>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alibri"/>
                <a:ea typeface="Calibri"/>
                <a:cs typeface="Calibri"/>
                <a:sym typeface="Calibri"/>
              </a:defRPr>
            </a:lvl9pPr>
          </a:lstStyle>
          <a:p>
            <a:fld id="{00000000-1234-1234-1234-123412341234}" type="slidenum">
              <a:rPr lang="uk-UA" smtClean="0"/>
              <a:pPr/>
              <a:t>‹#›</a:t>
            </a:fld>
            <a:endParaRPr lang="uk-UA" dirty="0"/>
          </a:p>
        </p:txBody>
      </p:sp>
    </p:spTree>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Comparison">
  <p:cSld name="Comparison">
    <p:spTree>
      <p:nvGrpSpPr>
        <p:cNvPr id="1" name="Shape 208"/>
        <p:cNvGrpSpPr/>
        <p:nvPr/>
      </p:nvGrpSpPr>
      <p:grpSpPr>
        <a:xfrm>
          <a:off x="0" y="0"/>
          <a:ext cx="0" cy="0"/>
          <a:chOff x="0" y="0"/>
          <a:chExt cx="0" cy="0"/>
        </a:xfrm>
      </p:grpSpPr>
      <p:sp>
        <p:nvSpPr>
          <p:cNvPr id="209" name="Google Shape;209;g5c53503257_0_573"/>
          <p:cNvSpPr txBox="1">
            <a:spLocks noGrp="1"/>
          </p:cNvSpPr>
          <p:nvPr>
            <p:ph type="body" idx="1"/>
          </p:nvPr>
        </p:nvSpPr>
        <p:spPr>
          <a:xfrm>
            <a:off x="457200" y="1151335"/>
            <a:ext cx="4040100" cy="479700"/>
          </a:xfrm>
          <a:prstGeom prst="rect">
            <a:avLst/>
          </a:prstGeom>
          <a:noFill/>
          <a:ln>
            <a:noFill/>
          </a:ln>
        </p:spPr>
        <p:txBody>
          <a:bodyPr spcFirstLastPara="1" wrap="square" lIns="81625" tIns="40800" rIns="81625" bIns="40800" anchor="b" anchorCtr="0">
            <a:noAutofit/>
          </a:bodyPr>
          <a:lstStyle>
            <a:lvl1pPr marL="457200" lvl="0" indent="-228600" algn="l">
              <a:lnSpc>
                <a:spcPct val="100000"/>
              </a:lnSpc>
              <a:spcBef>
                <a:spcPts val="300"/>
              </a:spcBef>
              <a:spcAft>
                <a:spcPts val="0"/>
              </a:spcAft>
              <a:buClr>
                <a:schemeClr val="dk1"/>
              </a:buClr>
              <a:buSzPts val="1500"/>
              <a:buNone/>
              <a:defRPr sz="1500" b="0" i="0">
                <a:latin typeface="Helvetica Neue Light" charset="0"/>
                <a:ea typeface="Helvetica Neue Light" charset="0"/>
                <a:cs typeface="Helvetica Neue Light" charset="0"/>
              </a:defRPr>
            </a:lvl1pPr>
            <a:lvl2pPr marL="914400" lvl="1" indent="-228600" algn="l">
              <a:lnSpc>
                <a:spcPct val="100000"/>
              </a:lnSpc>
              <a:spcBef>
                <a:spcPts val="360"/>
              </a:spcBef>
              <a:spcAft>
                <a:spcPts val="0"/>
              </a:spcAft>
              <a:buClr>
                <a:schemeClr val="dk1"/>
              </a:buClr>
              <a:buSzPts val="1800"/>
              <a:buNone/>
              <a:defRPr sz="1800" b="1"/>
            </a:lvl2pPr>
            <a:lvl3pPr marL="1371600" lvl="2" indent="-228600" algn="l">
              <a:lnSpc>
                <a:spcPct val="100000"/>
              </a:lnSpc>
              <a:spcBef>
                <a:spcPts val="320"/>
              </a:spcBef>
              <a:spcAft>
                <a:spcPts val="0"/>
              </a:spcAft>
              <a:buClr>
                <a:schemeClr val="dk1"/>
              </a:buClr>
              <a:buSzPts val="1600"/>
              <a:buNone/>
              <a:defRPr sz="1600" b="1"/>
            </a:lvl3pPr>
            <a:lvl4pPr marL="1828800" lvl="3" indent="-228600" algn="l">
              <a:lnSpc>
                <a:spcPct val="100000"/>
              </a:lnSpc>
              <a:spcBef>
                <a:spcPts val="280"/>
              </a:spcBef>
              <a:spcAft>
                <a:spcPts val="0"/>
              </a:spcAft>
              <a:buClr>
                <a:schemeClr val="dk1"/>
              </a:buClr>
              <a:buSzPts val="1400"/>
              <a:buNone/>
              <a:defRPr sz="1400" b="1"/>
            </a:lvl4pPr>
            <a:lvl5pPr marL="2286000" lvl="4" indent="-228600" algn="l">
              <a:lnSpc>
                <a:spcPct val="100000"/>
              </a:lnSpc>
              <a:spcBef>
                <a:spcPts val="280"/>
              </a:spcBef>
              <a:spcAft>
                <a:spcPts val="0"/>
              </a:spcAft>
              <a:buClr>
                <a:schemeClr val="dk1"/>
              </a:buClr>
              <a:buSzPts val="1400"/>
              <a:buNone/>
              <a:defRPr sz="1400" b="1"/>
            </a:lvl5pPr>
            <a:lvl6pPr marL="2743200" lvl="5" indent="-228600" algn="l">
              <a:lnSpc>
                <a:spcPct val="100000"/>
              </a:lnSpc>
              <a:spcBef>
                <a:spcPts val="280"/>
              </a:spcBef>
              <a:spcAft>
                <a:spcPts val="0"/>
              </a:spcAft>
              <a:buClr>
                <a:schemeClr val="dk1"/>
              </a:buClr>
              <a:buSzPts val="1400"/>
              <a:buNone/>
              <a:defRPr sz="1400" b="1"/>
            </a:lvl6pPr>
            <a:lvl7pPr marL="3200400" lvl="6" indent="-228600" algn="l">
              <a:lnSpc>
                <a:spcPct val="100000"/>
              </a:lnSpc>
              <a:spcBef>
                <a:spcPts val="280"/>
              </a:spcBef>
              <a:spcAft>
                <a:spcPts val="0"/>
              </a:spcAft>
              <a:buClr>
                <a:schemeClr val="dk1"/>
              </a:buClr>
              <a:buSzPts val="1400"/>
              <a:buNone/>
              <a:defRPr sz="1400" b="1"/>
            </a:lvl7pPr>
            <a:lvl8pPr marL="3657600" lvl="7" indent="-228600" algn="l">
              <a:lnSpc>
                <a:spcPct val="100000"/>
              </a:lnSpc>
              <a:spcBef>
                <a:spcPts val="280"/>
              </a:spcBef>
              <a:spcAft>
                <a:spcPts val="0"/>
              </a:spcAft>
              <a:buClr>
                <a:schemeClr val="dk1"/>
              </a:buClr>
              <a:buSzPts val="1400"/>
              <a:buNone/>
              <a:defRPr sz="1400" b="1"/>
            </a:lvl8pPr>
            <a:lvl9pPr marL="4114800" lvl="8" indent="-228600" algn="l">
              <a:lnSpc>
                <a:spcPct val="100000"/>
              </a:lnSpc>
              <a:spcBef>
                <a:spcPts val="280"/>
              </a:spcBef>
              <a:spcAft>
                <a:spcPts val="0"/>
              </a:spcAft>
              <a:buClr>
                <a:schemeClr val="dk1"/>
              </a:buClr>
              <a:buSzPts val="1400"/>
              <a:buNone/>
              <a:defRPr sz="1400" b="1"/>
            </a:lvl9pPr>
          </a:lstStyle>
          <a:p>
            <a:endParaRPr dirty="0"/>
          </a:p>
        </p:txBody>
      </p:sp>
      <p:sp>
        <p:nvSpPr>
          <p:cNvPr id="210" name="Google Shape;210;g5c53503257_0_573"/>
          <p:cNvSpPr txBox="1">
            <a:spLocks noGrp="1"/>
          </p:cNvSpPr>
          <p:nvPr>
            <p:ph type="body" idx="2"/>
          </p:nvPr>
        </p:nvSpPr>
        <p:spPr>
          <a:xfrm>
            <a:off x="457200" y="1631156"/>
            <a:ext cx="4040100" cy="2963400"/>
          </a:xfrm>
          <a:prstGeom prst="rect">
            <a:avLst/>
          </a:prstGeom>
          <a:noFill/>
          <a:ln>
            <a:noFill/>
          </a:ln>
        </p:spPr>
        <p:txBody>
          <a:bodyPr spcFirstLastPara="1" wrap="square" lIns="81625" tIns="40800" rIns="81625" bIns="40800" anchor="t" anchorCtr="0">
            <a:noAutofit/>
          </a:bodyPr>
          <a:lstStyle>
            <a:lvl1pPr marL="457200" lvl="0" indent="-323850" algn="l">
              <a:lnSpc>
                <a:spcPct val="100000"/>
              </a:lnSpc>
              <a:spcBef>
                <a:spcPts val="300"/>
              </a:spcBef>
              <a:spcAft>
                <a:spcPts val="0"/>
              </a:spcAft>
              <a:buClr>
                <a:schemeClr val="dk1"/>
              </a:buClr>
              <a:buSzPts val="1500"/>
              <a:buChar char="•"/>
              <a:defRPr sz="1500" b="0" i="0">
                <a:latin typeface="Helvetica Neue Light" charset="0"/>
                <a:ea typeface="Helvetica Neue Light" charset="0"/>
                <a:cs typeface="Helvetica Neue Light" charset="0"/>
              </a:defRPr>
            </a:lvl1pPr>
            <a:lvl2pPr marL="914400" lvl="1" indent="-304800" algn="l">
              <a:lnSpc>
                <a:spcPct val="100000"/>
              </a:lnSpc>
              <a:spcBef>
                <a:spcPts val="240"/>
              </a:spcBef>
              <a:spcAft>
                <a:spcPts val="0"/>
              </a:spcAft>
              <a:buClr>
                <a:schemeClr val="dk1"/>
              </a:buClr>
              <a:buSzPts val="1200"/>
              <a:buChar char="–"/>
              <a:defRPr sz="1200"/>
            </a:lvl2pPr>
            <a:lvl3pPr marL="1371600" lvl="2" indent="-292100" algn="l">
              <a:lnSpc>
                <a:spcPct val="100000"/>
              </a:lnSpc>
              <a:spcBef>
                <a:spcPts val="200"/>
              </a:spcBef>
              <a:spcAft>
                <a:spcPts val="0"/>
              </a:spcAft>
              <a:buClr>
                <a:schemeClr val="dk1"/>
              </a:buClr>
              <a:buSzPts val="1000"/>
              <a:buChar char="•"/>
              <a:defRPr sz="1000"/>
            </a:lvl3pPr>
            <a:lvl4pPr marL="1828800" lvl="3" indent="-285750" algn="l">
              <a:lnSpc>
                <a:spcPct val="100000"/>
              </a:lnSpc>
              <a:spcBef>
                <a:spcPts val="180"/>
              </a:spcBef>
              <a:spcAft>
                <a:spcPts val="0"/>
              </a:spcAft>
              <a:buClr>
                <a:schemeClr val="dk1"/>
              </a:buClr>
              <a:buSzPts val="900"/>
              <a:buChar char="–"/>
              <a:defRPr sz="900"/>
            </a:lvl4pPr>
            <a:lvl5pPr marL="2286000" lvl="4" indent="-285750" algn="l">
              <a:lnSpc>
                <a:spcPct val="100000"/>
              </a:lnSpc>
              <a:spcBef>
                <a:spcPts val="180"/>
              </a:spcBef>
              <a:spcAft>
                <a:spcPts val="0"/>
              </a:spcAft>
              <a:buClr>
                <a:schemeClr val="dk1"/>
              </a:buClr>
              <a:buSzPts val="900"/>
              <a:buChar char="»"/>
              <a:defRPr sz="900"/>
            </a:lvl5pPr>
            <a:lvl6pPr marL="2743200" lvl="5" indent="-317500" algn="l">
              <a:lnSpc>
                <a:spcPct val="100000"/>
              </a:lnSpc>
              <a:spcBef>
                <a:spcPts val="280"/>
              </a:spcBef>
              <a:spcAft>
                <a:spcPts val="0"/>
              </a:spcAft>
              <a:buClr>
                <a:schemeClr val="dk1"/>
              </a:buClr>
              <a:buSzPts val="1400"/>
              <a:buChar char="•"/>
              <a:defRPr sz="1400"/>
            </a:lvl6pPr>
            <a:lvl7pPr marL="3200400" lvl="6" indent="-317500" algn="l">
              <a:lnSpc>
                <a:spcPct val="100000"/>
              </a:lnSpc>
              <a:spcBef>
                <a:spcPts val="280"/>
              </a:spcBef>
              <a:spcAft>
                <a:spcPts val="0"/>
              </a:spcAft>
              <a:buClr>
                <a:schemeClr val="dk1"/>
              </a:buClr>
              <a:buSzPts val="1400"/>
              <a:buChar char="•"/>
              <a:defRPr sz="1400"/>
            </a:lvl7pPr>
            <a:lvl8pPr marL="3657600" lvl="7" indent="-317500" algn="l">
              <a:lnSpc>
                <a:spcPct val="100000"/>
              </a:lnSpc>
              <a:spcBef>
                <a:spcPts val="280"/>
              </a:spcBef>
              <a:spcAft>
                <a:spcPts val="0"/>
              </a:spcAft>
              <a:buClr>
                <a:schemeClr val="dk1"/>
              </a:buClr>
              <a:buSzPts val="1400"/>
              <a:buChar char="•"/>
              <a:defRPr sz="1400"/>
            </a:lvl8pPr>
            <a:lvl9pPr marL="4114800" lvl="8" indent="-317500" algn="l">
              <a:lnSpc>
                <a:spcPct val="100000"/>
              </a:lnSpc>
              <a:spcBef>
                <a:spcPts val="280"/>
              </a:spcBef>
              <a:spcAft>
                <a:spcPts val="0"/>
              </a:spcAft>
              <a:buClr>
                <a:schemeClr val="dk1"/>
              </a:buClr>
              <a:buSzPts val="1400"/>
              <a:buChar char="•"/>
              <a:defRPr sz="1400"/>
            </a:lvl9pPr>
          </a:lstStyle>
          <a:p>
            <a:endParaRPr dirty="0"/>
          </a:p>
        </p:txBody>
      </p:sp>
      <p:sp>
        <p:nvSpPr>
          <p:cNvPr id="211" name="Google Shape;211;g5c53503257_0_573"/>
          <p:cNvSpPr txBox="1">
            <a:spLocks noGrp="1"/>
          </p:cNvSpPr>
          <p:nvPr>
            <p:ph type="body" idx="3"/>
          </p:nvPr>
        </p:nvSpPr>
        <p:spPr>
          <a:xfrm>
            <a:off x="4645026" y="1151335"/>
            <a:ext cx="4041900" cy="479700"/>
          </a:xfrm>
          <a:prstGeom prst="rect">
            <a:avLst/>
          </a:prstGeom>
          <a:noFill/>
          <a:ln>
            <a:noFill/>
          </a:ln>
        </p:spPr>
        <p:txBody>
          <a:bodyPr spcFirstLastPara="1" wrap="square" lIns="81625" tIns="40800" rIns="81625" bIns="40800" anchor="b" anchorCtr="0">
            <a:noAutofit/>
          </a:bodyPr>
          <a:lstStyle>
            <a:lvl1pPr marL="457200" lvl="0" indent="-228600" algn="l">
              <a:lnSpc>
                <a:spcPct val="100000"/>
              </a:lnSpc>
              <a:spcBef>
                <a:spcPts val="300"/>
              </a:spcBef>
              <a:spcAft>
                <a:spcPts val="0"/>
              </a:spcAft>
              <a:buClr>
                <a:schemeClr val="dk1"/>
              </a:buClr>
              <a:buSzPts val="1500"/>
              <a:buNone/>
              <a:defRPr sz="1500" b="0" i="0">
                <a:latin typeface="Helvetica Neue Light" charset="0"/>
                <a:ea typeface="Helvetica Neue Light" charset="0"/>
                <a:cs typeface="Helvetica Neue Light" charset="0"/>
              </a:defRPr>
            </a:lvl1pPr>
            <a:lvl2pPr marL="914400" lvl="1" indent="-228600" algn="l">
              <a:lnSpc>
                <a:spcPct val="100000"/>
              </a:lnSpc>
              <a:spcBef>
                <a:spcPts val="360"/>
              </a:spcBef>
              <a:spcAft>
                <a:spcPts val="0"/>
              </a:spcAft>
              <a:buClr>
                <a:schemeClr val="dk1"/>
              </a:buClr>
              <a:buSzPts val="1800"/>
              <a:buNone/>
              <a:defRPr sz="1800" b="1"/>
            </a:lvl2pPr>
            <a:lvl3pPr marL="1371600" lvl="2" indent="-228600" algn="l">
              <a:lnSpc>
                <a:spcPct val="100000"/>
              </a:lnSpc>
              <a:spcBef>
                <a:spcPts val="320"/>
              </a:spcBef>
              <a:spcAft>
                <a:spcPts val="0"/>
              </a:spcAft>
              <a:buClr>
                <a:schemeClr val="dk1"/>
              </a:buClr>
              <a:buSzPts val="1600"/>
              <a:buNone/>
              <a:defRPr sz="1600" b="1"/>
            </a:lvl3pPr>
            <a:lvl4pPr marL="1828800" lvl="3" indent="-228600" algn="l">
              <a:lnSpc>
                <a:spcPct val="100000"/>
              </a:lnSpc>
              <a:spcBef>
                <a:spcPts val="280"/>
              </a:spcBef>
              <a:spcAft>
                <a:spcPts val="0"/>
              </a:spcAft>
              <a:buClr>
                <a:schemeClr val="dk1"/>
              </a:buClr>
              <a:buSzPts val="1400"/>
              <a:buNone/>
              <a:defRPr sz="1400" b="1"/>
            </a:lvl4pPr>
            <a:lvl5pPr marL="2286000" lvl="4" indent="-228600" algn="l">
              <a:lnSpc>
                <a:spcPct val="100000"/>
              </a:lnSpc>
              <a:spcBef>
                <a:spcPts val="280"/>
              </a:spcBef>
              <a:spcAft>
                <a:spcPts val="0"/>
              </a:spcAft>
              <a:buClr>
                <a:schemeClr val="dk1"/>
              </a:buClr>
              <a:buSzPts val="1400"/>
              <a:buNone/>
              <a:defRPr sz="1400" b="1"/>
            </a:lvl5pPr>
            <a:lvl6pPr marL="2743200" lvl="5" indent="-228600" algn="l">
              <a:lnSpc>
                <a:spcPct val="100000"/>
              </a:lnSpc>
              <a:spcBef>
                <a:spcPts val="280"/>
              </a:spcBef>
              <a:spcAft>
                <a:spcPts val="0"/>
              </a:spcAft>
              <a:buClr>
                <a:schemeClr val="dk1"/>
              </a:buClr>
              <a:buSzPts val="1400"/>
              <a:buNone/>
              <a:defRPr sz="1400" b="1"/>
            </a:lvl6pPr>
            <a:lvl7pPr marL="3200400" lvl="6" indent="-228600" algn="l">
              <a:lnSpc>
                <a:spcPct val="100000"/>
              </a:lnSpc>
              <a:spcBef>
                <a:spcPts val="280"/>
              </a:spcBef>
              <a:spcAft>
                <a:spcPts val="0"/>
              </a:spcAft>
              <a:buClr>
                <a:schemeClr val="dk1"/>
              </a:buClr>
              <a:buSzPts val="1400"/>
              <a:buNone/>
              <a:defRPr sz="1400" b="1"/>
            </a:lvl7pPr>
            <a:lvl8pPr marL="3657600" lvl="7" indent="-228600" algn="l">
              <a:lnSpc>
                <a:spcPct val="100000"/>
              </a:lnSpc>
              <a:spcBef>
                <a:spcPts val="280"/>
              </a:spcBef>
              <a:spcAft>
                <a:spcPts val="0"/>
              </a:spcAft>
              <a:buClr>
                <a:schemeClr val="dk1"/>
              </a:buClr>
              <a:buSzPts val="1400"/>
              <a:buNone/>
              <a:defRPr sz="1400" b="1"/>
            </a:lvl8pPr>
            <a:lvl9pPr marL="4114800" lvl="8" indent="-228600" algn="l">
              <a:lnSpc>
                <a:spcPct val="100000"/>
              </a:lnSpc>
              <a:spcBef>
                <a:spcPts val="280"/>
              </a:spcBef>
              <a:spcAft>
                <a:spcPts val="0"/>
              </a:spcAft>
              <a:buClr>
                <a:schemeClr val="dk1"/>
              </a:buClr>
              <a:buSzPts val="1400"/>
              <a:buNone/>
              <a:defRPr sz="1400" b="1"/>
            </a:lvl9pPr>
          </a:lstStyle>
          <a:p>
            <a:endParaRPr dirty="0"/>
          </a:p>
        </p:txBody>
      </p:sp>
      <p:sp>
        <p:nvSpPr>
          <p:cNvPr id="212" name="Google Shape;212;g5c53503257_0_573"/>
          <p:cNvSpPr txBox="1">
            <a:spLocks noGrp="1"/>
          </p:cNvSpPr>
          <p:nvPr>
            <p:ph type="body" idx="4"/>
          </p:nvPr>
        </p:nvSpPr>
        <p:spPr>
          <a:xfrm>
            <a:off x="4645026" y="1631156"/>
            <a:ext cx="4041900" cy="2963400"/>
          </a:xfrm>
          <a:prstGeom prst="rect">
            <a:avLst/>
          </a:prstGeom>
          <a:noFill/>
          <a:ln>
            <a:noFill/>
          </a:ln>
        </p:spPr>
        <p:txBody>
          <a:bodyPr spcFirstLastPara="1" wrap="square" lIns="81625" tIns="40800" rIns="81625" bIns="40800" anchor="t" anchorCtr="0">
            <a:noAutofit/>
          </a:bodyPr>
          <a:lstStyle>
            <a:lvl1pPr marL="457200" lvl="0" indent="-323850" algn="l">
              <a:lnSpc>
                <a:spcPct val="100000"/>
              </a:lnSpc>
              <a:spcBef>
                <a:spcPts val="300"/>
              </a:spcBef>
              <a:spcAft>
                <a:spcPts val="0"/>
              </a:spcAft>
              <a:buClr>
                <a:schemeClr val="dk1"/>
              </a:buClr>
              <a:buSzPts val="1500"/>
              <a:buChar char="•"/>
              <a:defRPr sz="1500" b="0" i="0">
                <a:latin typeface="Helvetica Neue Light" charset="0"/>
                <a:ea typeface="Helvetica Neue Light" charset="0"/>
                <a:cs typeface="Helvetica Neue Light" charset="0"/>
              </a:defRPr>
            </a:lvl1pPr>
            <a:lvl2pPr marL="914400" lvl="1" indent="-304800" algn="l">
              <a:lnSpc>
                <a:spcPct val="100000"/>
              </a:lnSpc>
              <a:spcBef>
                <a:spcPts val="240"/>
              </a:spcBef>
              <a:spcAft>
                <a:spcPts val="0"/>
              </a:spcAft>
              <a:buClr>
                <a:schemeClr val="dk1"/>
              </a:buClr>
              <a:buSzPts val="1200"/>
              <a:buChar char="–"/>
              <a:defRPr sz="1200"/>
            </a:lvl2pPr>
            <a:lvl3pPr marL="1371600" lvl="2" indent="-292100" algn="l">
              <a:lnSpc>
                <a:spcPct val="100000"/>
              </a:lnSpc>
              <a:spcBef>
                <a:spcPts val="200"/>
              </a:spcBef>
              <a:spcAft>
                <a:spcPts val="0"/>
              </a:spcAft>
              <a:buClr>
                <a:schemeClr val="dk1"/>
              </a:buClr>
              <a:buSzPts val="1000"/>
              <a:buChar char="•"/>
              <a:defRPr sz="1000"/>
            </a:lvl3pPr>
            <a:lvl4pPr marL="1828800" lvl="3" indent="-285750" algn="l">
              <a:lnSpc>
                <a:spcPct val="100000"/>
              </a:lnSpc>
              <a:spcBef>
                <a:spcPts val="180"/>
              </a:spcBef>
              <a:spcAft>
                <a:spcPts val="0"/>
              </a:spcAft>
              <a:buClr>
                <a:schemeClr val="dk1"/>
              </a:buClr>
              <a:buSzPts val="900"/>
              <a:buChar char="–"/>
              <a:defRPr sz="900"/>
            </a:lvl4pPr>
            <a:lvl5pPr marL="2286000" lvl="4" indent="-285750" algn="l">
              <a:lnSpc>
                <a:spcPct val="100000"/>
              </a:lnSpc>
              <a:spcBef>
                <a:spcPts val="180"/>
              </a:spcBef>
              <a:spcAft>
                <a:spcPts val="0"/>
              </a:spcAft>
              <a:buClr>
                <a:schemeClr val="dk1"/>
              </a:buClr>
              <a:buSzPts val="900"/>
              <a:buChar char="»"/>
              <a:defRPr sz="900"/>
            </a:lvl5pPr>
            <a:lvl6pPr marL="2743200" lvl="5" indent="-317500" algn="l">
              <a:lnSpc>
                <a:spcPct val="100000"/>
              </a:lnSpc>
              <a:spcBef>
                <a:spcPts val="280"/>
              </a:spcBef>
              <a:spcAft>
                <a:spcPts val="0"/>
              </a:spcAft>
              <a:buClr>
                <a:schemeClr val="dk1"/>
              </a:buClr>
              <a:buSzPts val="1400"/>
              <a:buChar char="•"/>
              <a:defRPr sz="1400"/>
            </a:lvl6pPr>
            <a:lvl7pPr marL="3200400" lvl="6" indent="-317500" algn="l">
              <a:lnSpc>
                <a:spcPct val="100000"/>
              </a:lnSpc>
              <a:spcBef>
                <a:spcPts val="280"/>
              </a:spcBef>
              <a:spcAft>
                <a:spcPts val="0"/>
              </a:spcAft>
              <a:buClr>
                <a:schemeClr val="dk1"/>
              </a:buClr>
              <a:buSzPts val="1400"/>
              <a:buChar char="•"/>
              <a:defRPr sz="1400"/>
            </a:lvl7pPr>
            <a:lvl8pPr marL="3657600" lvl="7" indent="-317500" algn="l">
              <a:lnSpc>
                <a:spcPct val="100000"/>
              </a:lnSpc>
              <a:spcBef>
                <a:spcPts val="280"/>
              </a:spcBef>
              <a:spcAft>
                <a:spcPts val="0"/>
              </a:spcAft>
              <a:buClr>
                <a:schemeClr val="dk1"/>
              </a:buClr>
              <a:buSzPts val="1400"/>
              <a:buChar char="•"/>
              <a:defRPr sz="1400"/>
            </a:lvl8pPr>
            <a:lvl9pPr marL="4114800" lvl="8" indent="-317500" algn="l">
              <a:lnSpc>
                <a:spcPct val="100000"/>
              </a:lnSpc>
              <a:spcBef>
                <a:spcPts val="280"/>
              </a:spcBef>
              <a:spcAft>
                <a:spcPts val="0"/>
              </a:spcAft>
              <a:buClr>
                <a:schemeClr val="dk1"/>
              </a:buClr>
              <a:buSzPts val="1400"/>
              <a:buChar char="•"/>
              <a:defRPr sz="1400"/>
            </a:lvl9pPr>
          </a:lstStyle>
          <a:p>
            <a:endParaRPr dirty="0"/>
          </a:p>
        </p:txBody>
      </p:sp>
      <p:sp>
        <p:nvSpPr>
          <p:cNvPr id="213" name="Google Shape;213;g5c53503257_0_573"/>
          <p:cNvSpPr txBox="1">
            <a:spLocks noGrp="1"/>
          </p:cNvSpPr>
          <p:nvPr>
            <p:ph type="dt" idx="10"/>
          </p:nvPr>
        </p:nvSpPr>
        <p:spPr>
          <a:xfrm>
            <a:off x="457200" y="4767263"/>
            <a:ext cx="2133600" cy="273900"/>
          </a:xfrm>
          <a:prstGeom prst="rect">
            <a:avLst/>
          </a:prstGeom>
          <a:noFill/>
          <a:ln>
            <a:noFill/>
          </a:ln>
        </p:spPr>
        <p:txBody>
          <a:bodyPr spcFirstLastPara="1" wrap="square" lIns="81625" tIns="40800" rIns="81625" bIns="408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4" name="Google Shape;214;g5c53503257_0_573"/>
          <p:cNvSpPr txBox="1">
            <a:spLocks noGrp="1"/>
          </p:cNvSpPr>
          <p:nvPr>
            <p:ph type="ftr" idx="11"/>
          </p:nvPr>
        </p:nvSpPr>
        <p:spPr>
          <a:xfrm>
            <a:off x="3124200" y="4767263"/>
            <a:ext cx="2895600" cy="273900"/>
          </a:xfrm>
          <a:prstGeom prst="rect">
            <a:avLst/>
          </a:prstGeom>
          <a:noFill/>
          <a:ln>
            <a:noFill/>
          </a:ln>
        </p:spPr>
        <p:txBody>
          <a:bodyPr spcFirstLastPara="1" wrap="square" lIns="81625" tIns="40800" rIns="81625" bIns="408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5" name="Google Shape;215;g5c53503257_0_573"/>
          <p:cNvSpPr txBox="1">
            <a:spLocks noGrp="1"/>
          </p:cNvSpPr>
          <p:nvPr>
            <p:ph type="sldNum" idx="12"/>
          </p:nvPr>
        </p:nvSpPr>
        <p:spPr>
          <a:xfrm>
            <a:off x="6553200" y="4767263"/>
            <a:ext cx="2133600" cy="273900"/>
          </a:xfrm>
          <a:prstGeom prst="rect">
            <a:avLst/>
          </a:prstGeom>
          <a:noFill/>
          <a:ln>
            <a:noFill/>
          </a:ln>
        </p:spPr>
        <p:txBody>
          <a:bodyPr spcFirstLastPara="1" wrap="square" lIns="81625" tIns="40800" rIns="81625" bIns="40800" anchor="ctr"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Helvetica Neue Light" charset="0"/>
                <a:ea typeface="Helvetica Neue Light" charset="0"/>
                <a:cs typeface="Helvetica Neue Light" charset="0"/>
                <a:sym typeface="Calibri"/>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alibri"/>
                <a:ea typeface="Calibri"/>
                <a:cs typeface="Calibri"/>
                <a:sym typeface="Calibri"/>
              </a:defRPr>
            </a:lvl9pPr>
          </a:lstStyle>
          <a:p>
            <a:fld id="{00000000-1234-1234-1234-123412341234}" type="slidenum">
              <a:rPr lang="uk-UA" smtClean="0"/>
              <a:pPr/>
              <a:t>‹#›</a:t>
            </a:fld>
            <a:endParaRPr lang="uk-UA" dirty="0"/>
          </a:p>
        </p:txBody>
      </p:sp>
      <p:sp>
        <p:nvSpPr>
          <p:cNvPr id="216" name="Google Shape;216;g5c53503257_0_573"/>
          <p:cNvSpPr txBox="1">
            <a:spLocks noGrp="1"/>
          </p:cNvSpPr>
          <p:nvPr>
            <p:ph type="title"/>
          </p:nvPr>
        </p:nvSpPr>
        <p:spPr>
          <a:xfrm>
            <a:off x="196070" y="275816"/>
            <a:ext cx="8229600" cy="479700"/>
          </a:xfrm>
          <a:prstGeom prst="rect">
            <a:avLst/>
          </a:prstGeom>
          <a:noFill/>
          <a:ln>
            <a:noFill/>
          </a:ln>
        </p:spPr>
        <p:txBody>
          <a:bodyPr spcFirstLastPara="1" wrap="square" lIns="34275" tIns="17125" rIns="34275" bIns="17125" anchor="b" anchorCtr="0">
            <a:noAutofit/>
          </a:bodyPr>
          <a:lstStyle>
            <a:lvl1pPr marR="0" lvl="0" algn="l" rtl="0">
              <a:lnSpc>
                <a:spcPct val="100000"/>
              </a:lnSpc>
              <a:spcBef>
                <a:spcPts val="0"/>
              </a:spcBef>
              <a:spcAft>
                <a:spcPts val="0"/>
              </a:spcAft>
              <a:buClr>
                <a:schemeClr val="dk1"/>
              </a:buClr>
              <a:buSzPts val="1900"/>
              <a:buFont typeface="Helvetica Neue"/>
              <a:buNone/>
              <a:defRPr sz="1900" b="0" i="0" u="none" strike="noStrike" cap="none">
                <a:solidFill>
                  <a:schemeClr val="dk1"/>
                </a:solidFill>
                <a:latin typeface="Helvetica Neue Light" charset="0"/>
                <a:ea typeface="Helvetica Neue Light" charset="0"/>
                <a:cs typeface="Helvetica Neue Light" charset="0"/>
                <a:sym typeface="Helvetica Neue"/>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dirty="0"/>
          </a:p>
        </p:txBody>
      </p:sp>
    </p:spTree>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1_Title Only">
  <p:cSld name="1_Title Only">
    <p:spTree>
      <p:nvGrpSpPr>
        <p:cNvPr id="1" name="Shape 217"/>
        <p:cNvGrpSpPr/>
        <p:nvPr/>
      </p:nvGrpSpPr>
      <p:grpSpPr>
        <a:xfrm>
          <a:off x="0" y="0"/>
          <a:ext cx="0" cy="0"/>
          <a:chOff x="0" y="0"/>
          <a:chExt cx="0" cy="0"/>
        </a:xfrm>
      </p:grpSpPr>
      <p:sp>
        <p:nvSpPr>
          <p:cNvPr id="218" name="Google Shape;218;g5c53503257_0_582"/>
          <p:cNvSpPr txBox="1">
            <a:spLocks noGrp="1"/>
          </p:cNvSpPr>
          <p:nvPr>
            <p:ph type="dt" idx="10"/>
          </p:nvPr>
        </p:nvSpPr>
        <p:spPr>
          <a:xfrm>
            <a:off x="457200" y="4767263"/>
            <a:ext cx="2133600" cy="273900"/>
          </a:xfrm>
          <a:prstGeom prst="rect">
            <a:avLst/>
          </a:prstGeom>
          <a:noFill/>
          <a:ln>
            <a:noFill/>
          </a:ln>
        </p:spPr>
        <p:txBody>
          <a:bodyPr spcFirstLastPara="1" wrap="square" lIns="81625" tIns="40800" rIns="81625" bIns="408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9" name="Google Shape;219;g5c53503257_0_582"/>
          <p:cNvSpPr txBox="1">
            <a:spLocks noGrp="1"/>
          </p:cNvSpPr>
          <p:nvPr>
            <p:ph type="ftr" idx="11"/>
          </p:nvPr>
        </p:nvSpPr>
        <p:spPr>
          <a:xfrm>
            <a:off x="3124200" y="4767263"/>
            <a:ext cx="2895600" cy="273900"/>
          </a:xfrm>
          <a:prstGeom prst="rect">
            <a:avLst/>
          </a:prstGeom>
          <a:noFill/>
          <a:ln>
            <a:noFill/>
          </a:ln>
        </p:spPr>
        <p:txBody>
          <a:bodyPr spcFirstLastPara="1" wrap="square" lIns="81625" tIns="40800" rIns="81625" bIns="408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0" name="Google Shape;220;g5c53503257_0_582"/>
          <p:cNvSpPr txBox="1">
            <a:spLocks noGrp="1"/>
          </p:cNvSpPr>
          <p:nvPr>
            <p:ph type="sldNum" idx="12"/>
          </p:nvPr>
        </p:nvSpPr>
        <p:spPr>
          <a:xfrm>
            <a:off x="6553200" y="4767263"/>
            <a:ext cx="2133600" cy="273900"/>
          </a:xfrm>
          <a:prstGeom prst="rect">
            <a:avLst/>
          </a:prstGeom>
          <a:noFill/>
          <a:ln>
            <a:noFill/>
          </a:ln>
        </p:spPr>
        <p:txBody>
          <a:bodyPr spcFirstLastPara="1" wrap="square" lIns="81625" tIns="40800" rIns="81625" bIns="40800" anchor="ctr"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Helvetica Neue Light" charset="0"/>
                <a:ea typeface="Helvetica Neue Light" charset="0"/>
                <a:cs typeface="Helvetica Neue Light" charset="0"/>
                <a:sym typeface="Calibri"/>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alibri"/>
                <a:ea typeface="Calibri"/>
                <a:cs typeface="Calibri"/>
                <a:sym typeface="Calibri"/>
              </a:defRPr>
            </a:lvl9pPr>
          </a:lstStyle>
          <a:p>
            <a:fld id="{00000000-1234-1234-1234-123412341234}" type="slidenum">
              <a:rPr lang="uk-UA" smtClean="0"/>
              <a:pPr/>
              <a:t>‹#›</a:t>
            </a:fld>
            <a:endParaRPr lang="uk-UA" dirty="0"/>
          </a:p>
        </p:txBody>
      </p:sp>
      <p:sp>
        <p:nvSpPr>
          <p:cNvPr id="221" name="Google Shape;221;g5c53503257_0_582"/>
          <p:cNvSpPr txBox="1"/>
          <p:nvPr/>
        </p:nvSpPr>
        <p:spPr>
          <a:xfrm>
            <a:off x="1919394" y="2223055"/>
            <a:ext cx="5301600" cy="407700"/>
          </a:xfrm>
          <a:prstGeom prst="rect">
            <a:avLst/>
          </a:prstGeom>
          <a:noFill/>
          <a:ln>
            <a:noFill/>
          </a:ln>
        </p:spPr>
        <p:txBody>
          <a:bodyPr spcFirstLastPara="1" wrap="square" lIns="19025" tIns="19025" rIns="19025" bIns="190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dirty="0">
                <a:solidFill>
                  <a:schemeClr val="dk1"/>
                </a:solidFill>
                <a:latin typeface="Helvetica Neue Light" charset="0"/>
                <a:ea typeface="Helvetica Neue Light" charset="0"/>
                <a:cs typeface="Helvetica Neue Light" charset="0"/>
                <a:sym typeface="Helvetica Neue"/>
              </a:rPr>
              <a:t>Insights at the Speed of Thought.</a:t>
            </a:r>
            <a:endParaRPr sz="2400" b="0" i="0" u="none" strike="noStrike" cap="none" dirty="0">
              <a:solidFill>
                <a:schemeClr val="dk1"/>
              </a:solidFill>
              <a:latin typeface="Helvetica Neue Light" charset="0"/>
              <a:ea typeface="Helvetica Neue Light" charset="0"/>
              <a:cs typeface="Helvetica Neue Light" charset="0"/>
              <a:sym typeface="Helvetica Neue"/>
            </a:endParaRPr>
          </a:p>
        </p:txBody>
      </p:sp>
      <p:pic>
        <p:nvPicPr>
          <p:cNvPr id="222" name="Google Shape;222;g5c53503257_0_582"/>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4159927" y="539386"/>
            <a:ext cx="820615" cy="615462"/>
          </a:xfrm>
          <a:prstGeom prst="rect">
            <a:avLst/>
          </a:prstGeom>
          <a:noFill/>
          <a:ln>
            <a:noFill/>
          </a:ln>
        </p:spPr>
      </p:pic>
    </p:spTree>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223"/>
        <p:cNvGrpSpPr/>
        <p:nvPr/>
      </p:nvGrpSpPr>
      <p:grpSpPr>
        <a:xfrm>
          <a:off x="0" y="0"/>
          <a:ext cx="0" cy="0"/>
          <a:chOff x="0" y="0"/>
          <a:chExt cx="0" cy="0"/>
        </a:xfrm>
      </p:grpSpPr>
      <p:pic>
        <p:nvPicPr>
          <p:cNvPr id="224" name="Google Shape;224;g5c53503257_0_588"/>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3378201" y="1688123"/>
            <a:ext cx="2500923" cy="1875691"/>
          </a:xfrm>
          <a:prstGeom prst="rect">
            <a:avLst/>
          </a:prstGeom>
          <a:noFill/>
          <a:ln>
            <a:noFill/>
          </a:ln>
        </p:spPr>
      </p:pic>
      <p:sp>
        <p:nvSpPr>
          <p:cNvPr id="225" name="Google Shape;225;g5c53503257_0_588"/>
          <p:cNvSpPr txBox="1">
            <a:spLocks noGrp="1"/>
          </p:cNvSpPr>
          <p:nvPr>
            <p:ph type="sldNum" idx="12"/>
          </p:nvPr>
        </p:nvSpPr>
        <p:spPr>
          <a:xfrm>
            <a:off x="8556784" y="4749851"/>
            <a:ext cx="548700" cy="393600"/>
          </a:xfrm>
          <a:prstGeom prst="rect">
            <a:avLst/>
          </a:prstGeom>
          <a:noFill/>
          <a:ln>
            <a:noFill/>
          </a:ln>
        </p:spPr>
        <p:txBody>
          <a:bodyPr spcFirstLastPara="1" wrap="square" lIns="81625" tIns="40800" rIns="81625" bIns="40800"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Helvetica Neue Light" charset="0"/>
                <a:ea typeface="Helvetica Neue Light" charset="0"/>
                <a:cs typeface="Helvetica Neue Light" charset="0"/>
                <a:sym typeface="Helvetica Neue"/>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Helvetica Neue"/>
                <a:ea typeface="Helvetica Neue"/>
                <a:cs typeface="Helvetica Neue"/>
                <a:sym typeface="Helvetica Neue"/>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Helvetica Neue"/>
                <a:ea typeface="Helvetica Neue"/>
                <a:cs typeface="Helvetica Neue"/>
                <a:sym typeface="Helvetica Neue"/>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Helvetica Neue"/>
                <a:ea typeface="Helvetica Neue"/>
                <a:cs typeface="Helvetica Neue"/>
                <a:sym typeface="Helvetica Neue"/>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Helvetica Neue"/>
                <a:ea typeface="Helvetica Neue"/>
                <a:cs typeface="Helvetica Neue"/>
                <a:sym typeface="Helvetica Neue"/>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Helvetica Neue"/>
                <a:ea typeface="Helvetica Neue"/>
                <a:cs typeface="Helvetica Neue"/>
                <a:sym typeface="Helvetica Neue"/>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Helvetica Neue"/>
                <a:ea typeface="Helvetica Neue"/>
                <a:cs typeface="Helvetica Neue"/>
                <a:sym typeface="Helvetica Neue"/>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Helvetica Neue"/>
                <a:ea typeface="Helvetica Neue"/>
                <a:cs typeface="Helvetica Neue"/>
                <a:sym typeface="Helvetica Neue"/>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Helvetica Neue"/>
                <a:ea typeface="Helvetica Neue"/>
                <a:cs typeface="Helvetica Neue"/>
                <a:sym typeface="Helvetica Neue"/>
              </a:defRPr>
            </a:lvl9pPr>
          </a:lstStyle>
          <a:p>
            <a:fld id="{00000000-1234-1234-1234-123412341234}" type="slidenum">
              <a:rPr lang="uk-UA" smtClean="0"/>
              <a:pPr/>
              <a:t>‹#›</a:t>
            </a:fld>
            <a:endParaRPr lang="uk-UA" dirty="0"/>
          </a:p>
        </p:txBody>
      </p:sp>
    </p:spTree>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3_Title Only">
  <p:cSld name="3_Title Only">
    <p:spTree>
      <p:nvGrpSpPr>
        <p:cNvPr id="1" name="Shape 226"/>
        <p:cNvGrpSpPr/>
        <p:nvPr/>
      </p:nvGrpSpPr>
      <p:grpSpPr>
        <a:xfrm>
          <a:off x="0" y="0"/>
          <a:ext cx="0" cy="0"/>
          <a:chOff x="0" y="0"/>
          <a:chExt cx="0" cy="0"/>
        </a:xfrm>
      </p:grpSpPr>
      <p:sp>
        <p:nvSpPr>
          <p:cNvPr id="227" name="Google Shape;227;g5c53503257_0_591"/>
          <p:cNvSpPr/>
          <p:nvPr/>
        </p:nvSpPr>
        <p:spPr>
          <a:xfrm>
            <a:off x="0" y="0"/>
            <a:ext cx="9144000" cy="51435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chemeClr val="lt1"/>
              </a:solidFill>
              <a:latin typeface="Helvetica Neue Light" charset="0"/>
              <a:ea typeface="Helvetica Neue Light" charset="0"/>
              <a:cs typeface="Helvetica Neue Light" charset="0"/>
              <a:sym typeface="Calibri"/>
            </a:endParaRPr>
          </a:p>
        </p:txBody>
      </p:sp>
      <p:pic>
        <p:nvPicPr>
          <p:cNvPr id="228" name="Google Shape;228;g5c53503257_0_591"/>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2834812" y="1770273"/>
            <a:ext cx="3474373" cy="1602952"/>
          </a:xfrm>
          <a:prstGeom prst="rect">
            <a:avLst/>
          </a:prstGeom>
          <a:noFill/>
          <a:ln>
            <a:noFill/>
          </a:ln>
        </p:spPr>
      </p:pic>
      <p:sp>
        <p:nvSpPr>
          <p:cNvPr id="229" name="Google Shape;229;g5c53503257_0_591"/>
          <p:cNvSpPr txBox="1">
            <a:spLocks noGrp="1"/>
          </p:cNvSpPr>
          <p:nvPr>
            <p:ph type="sldNum" idx="12"/>
          </p:nvPr>
        </p:nvSpPr>
        <p:spPr>
          <a:xfrm>
            <a:off x="8556784" y="4749851"/>
            <a:ext cx="548700" cy="393600"/>
          </a:xfrm>
          <a:prstGeom prst="rect">
            <a:avLst/>
          </a:prstGeom>
          <a:noFill/>
          <a:ln>
            <a:noFill/>
          </a:ln>
        </p:spPr>
        <p:txBody>
          <a:bodyPr spcFirstLastPara="1" wrap="square" lIns="81625" tIns="40800" rIns="81625" bIns="40800"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Helvetica Neue Light" charset="0"/>
                <a:ea typeface="Helvetica Neue Light" charset="0"/>
                <a:cs typeface="Helvetica Neue Light" charset="0"/>
                <a:sym typeface="Helvetica Neue"/>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Helvetica Neue"/>
                <a:ea typeface="Helvetica Neue"/>
                <a:cs typeface="Helvetica Neue"/>
                <a:sym typeface="Helvetica Neue"/>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Helvetica Neue"/>
                <a:ea typeface="Helvetica Neue"/>
                <a:cs typeface="Helvetica Neue"/>
                <a:sym typeface="Helvetica Neue"/>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Helvetica Neue"/>
                <a:ea typeface="Helvetica Neue"/>
                <a:cs typeface="Helvetica Neue"/>
                <a:sym typeface="Helvetica Neue"/>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Helvetica Neue"/>
                <a:ea typeface="Helvetica Neue"/>
                <a:cs typeface="Helvetica Neue"/>
                <a:sym typeface="Helvetica Neue"/>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Helvetica Neue"/>
                <a:ea typeface="Helvetica Neue"/>
                <a:cs typeface="Helvetica Neue"/>
                <a:sym typeface="Helvetica Neue"/>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Helvetica Neue"/>
                <a:ea typeface="Helvetica Neue"/>
                <a:cs typeface="Helvetica Neue"/>
                <a:sym typeface="Helvetica Neue"/>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Helvetica Neue"/>
                <a:ea typeface="Helvetica Neue"/>
                <a:cs typeface="Helvetica Neue"/>
                <a:sym typeface="Helvetica Neue"/>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Helvetica Neue"/>
                <a:ea typeface="Helvetica Neue"/>
                <a:cs typeface="Helvetica Neue"/>
                <a:sym typeface="Helvetica Neue"/>
              </a:defRPr>
            </a:lvl9pPr>
          </a:lstStyle>
          <a:p>
            <a:fld id="{00000000-1234-1234-1234-123412341234}" type="slidenum">
              <a:rPr lang="uk-UA" smtClean="0"/>
              <a:pPr/>
              <a:t>‹#›</a:t>
            </a:fld>
            <a:endParaRPr lang="uk-UA" dirty="0"/>
          </a:p>
        </p:txBody>
      </p:sp>
    </p:spTree>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1_Section Header" type="secHead">
  <p:cSld name="SECTION_HEADER">
    <p:spTree>
      <p:nvGrpSpPr>
        <p:cNvPr id="1" name="Shape 230"/>
        <p:cNvGrpSpPr/>
        <p:nvPr/>
      </p:nvGrpSpPr>
      <p:grpSpPr>
        <a:xfrm>
          <a:off x="0" y="0"/>
          <a:ext cx="0" cy="0"/>
          <a:chOff x="0" y="0"/>
          <a:chExt cx="0" cy="0"/>
        </a:xfrm>
      </p:grpSpPr>
      <p:sp>
        <p:nvSpPr>
          <p:cNvPr id="231" name="Google Shape;231;g5c53503257_0_595"/>
          <p:cNvSpPr/>
          <p:nvPr/>
        </p:nvSpPr>
        <p:spPr>
          <a:xfrm>
            <a:off x="0" y="0"/>
            <a:ext cx="9144000" cy="5143500"/>
          </a:xfrm>
          <a:prstGeom prst="rect">
            <a:avLst/>
          </a:prstGeom>
          <a:solidFill>
            <a:srgbClr val="494E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chemeClr val="lt1"/>
              </a:solidFill>
              <a:latin typeface="Helvetica Neue Light" charset="0"/>
              <a:ea typeface="Helvetica Neue Light" charset="0"/>
              <a:cs typeface="Helvetica Neue Light" charset="0"/>
              <a:sym typeface="Calibri"/>
            </a:endParaRPr>
          </a:p>
        </p:txBody>
      </p:sp>
      <p:sp>
        <p:nvSpPr>
          <p:cNvPr id="232" name="Google Shape;232;g5c53503257_0_595"/>
          <p:cNvSpPr txBox="1">
            <a:spLocks noGrp="1"/>
          </p:cNvSpPr>
          <p:nvPr>
            <p:ph type="title"/>
          </p:nvPr>
        </p:nvSpPr>
        <p:spPr>
          <a:xfrm>
            <a:off x="685171" y="2060972"/>
            <a:ext cx="7772400" cy="1021500"/>
          </a:xfrm>
          <a:prstGeom prst="rect">
            <a:avLst/>
          </a:prstGeom>
          <a:noFill/>
          <a:ln>
            <a:noFill/>
          </a:ln>
        </p:spPr>
        <p:txBody>
          <a:bodyPr spcFirstLastPara="1" wrap="square" lIns="34275" tIns="17125" rIns="34275" bIns="17125" anchor="ctr" anchorCtr="0">
            <a:noAutofit/>
          </a:bodyPr>
          <a:lstStyle>
            <a:lvl1pPr marR="0" lvl="0" algn="ctr" rtl="0">
              <a:lnSpc>
                <a:spcPct val="100000"/>
              </a:lnSpc>
              <a:spcBef>
                <a:spcPts val="0"/>
              </a:spcBef>
              <a:spcAft>
                <a:spcPts val="0"/>
              </a:spcAft>
              <a:buClr>
                <a:schemeClr val="lt1"/>
              </a:buClr>
              <a:buSzPts val="3600"/>
              <a:buFont typeface="Helvetica Neue"/>
              <a:buNone/>
              <a:defRPr sz="3600" b="0" i="0" u="none" strike="noStrike" cap="none">
                <a:solidFill>
                  <a:schemeClr val="lt1"/>
                </a:solidFill>
                <a:latin typeface="Helvetica Neue Light" charset="0"/>
                <a:ea typeface="Helvetica Neue Light" charset="0"/>
                <a:cs typeface="Helvetica Neue Light" charset="0"/>
                <a:sym typeface="Helvetica Neue"/>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dirty="0"/>
          </a:p>
        </p:txBody>
      </p:sp>
      <p:sp>
        <p:nvSpPr>
          <p:cNvPr id="233" name="Google Shape;233;g5c53503257_0_595"/>
          <p:cNvSpPr txBox="1">
            <a:spLocks noGrp="1"/>
          </p:cNvSpPr>
          <p:nvPr>
            <p:ph type="body" idx="1"/>
          </p:nvPr>
        </p:nvSpPr>
        <p:spPr>
          <a:xfrm>
            <a:off x="685171" y="3651885"/>
            <a:ext cx="7772400" cy="377100"/>
          </a:xfrm>
          <a:prstGeom prst="rect">
            <a:avLst/>
          </a:prstGeom>
          <a:noFill/>
          <a:ln>
            <a:noFill/>
          </a:ln>
        </p:spPr>
        <p:txBody>
          <a:bodyPr spcFirstLastPara="1" wrap="square" lIns="81625" tIns="40800" rIns="81625" bIns="40800" anchor="ctr" anchorCtr="0">
            <a:noAutofit/>
          </a:bodyPr>
          <a:lstStyle>
            <a:lvl1pPr marL="457200" lvl="0" indent="-228600" algn="ctr">
              <a:lnSpc>
                <a:spcPct val="100000"/>
              </a:lnSpc>
              <a:spcBef>
                <a:spcPts val="360"/>
              </a:spcBef>
              <a:spcAft>
                <a:spcPts val="0"/>
              </a:spcAft>
              <a:buClr>
                <a:schemeClr val="lt1"/>
              </a:buClr>
              <a:buSzPts val="1800"/>
              <a:buNone/>
              <a:defRPr sz="1800" b="0" i="0">
                <a:solidFill>
                  <a:schemeClr val="lt1"/>
                </a:solidFill>
                <a:latin typeface="Helvetica Neue Light" charset="0"/>
                <a:ea typeface="Helvetica Neue Light" charset="0"/>
                <a:cs typeface="Helvetica Neue Light" charset="0"/>
              </a:defRPr>
            </a:lvl1pPr>
            <a:lvl2pPr marL="914400" lvl="1" indent="-228600" algn="l">
              <a:lnSpc>
                <a:spcPct val="100000"/>
              </a:lnSpc>
              <a:spcBef>
                <a:spcPts val="320"/>
              </a:spcBef>
              <a:spcAft>
                <a:spcPts val="0"/>
              </a:spcAft>
              <a:buClr>
                <a:srgbClr val="888888"/>
              </a:buClr>
              <a:buSzPts val="1600"/>
              <a:buNone/>
              <a:defRPr sz="1600">
                <a:solidFill>
                  <a:srgbClr val="888888"/>
                </a:solidFill>
              </a:defRPr>
            </a:lvl2pPr>
            <a:lvl3pPr marL="1371600" lvl="2" indent="-228600" algn="l">
              <a:lnSpc>
                <a:spcPct val="100000"/>
              </a:lnSpc>
              <a:spcBef>
                <a:spcPts val="280"/>
              </a:spcBef>
              <a:spcAft>
                <a:spcPts val="0"/>
              </a:spcAft>
              <a:buClr>
                <a:srgbClr val="888888"/>
              </a:buClr>
              <a:buSzPts val="1400"/>
              <a:buNone/>
              <a:defRPr sz="1400">
                <a:solidFill>
                  <a:srgbClr val="888888"/>
                </a:solidFill>
              </a:defRPr>
            </a:lvl3pPr>
            <a:lvl4pPr marL="1828800" lvl="3" indent="-228600" algn="l">
              <a:lnSpc>
                <a:spcPct val="100000"/>
              </a:lnSpc>
              <a:spcBef>
                <a:spcPts val="240"/>
              </a:spcBef>
              <a:spcAft>
                <a:spcPts val="0"/>
              </a:spcAft>
              <a:buClr>
                <a:srgbClr val="888888"/>
              </a:buClr>
              <a:buSzPts val="1200"/>
              <a:buNone/>
              <a:defRPr sz="1200">
                <a:solidFill>
                  <a:srgbClr val="888888"/>
                </a:solidFill>
              </a:defRPr>
            </a:lvl4pPr>
            <a:lvl5pPr marL="2286000" lvl="4" indent="-228600" algn="l">
              <a:lnSpc>
                <a:spcPct val="100000"/>
              </a:lnSpc>
              <a:spcBef>
                <a:spcPts val="240"/>
              </a:spcBef>
              <a:spcAft>
                <a:spcPts val="0"/>
              </a:spcAft>
              <a:buClr>
                <a:srgbClr val="888888"/>
              </a:buClr>
              <a:buSzPts val="1200"/>
              <a:buNone/>
              <a:defRPr sz="1200">
                <a:solidFill>
                  <a:srgbClr val="888888"/>
                </a:solidFill>
              </a:defRPr>
            </a:lvl5pPr>
            <a:lvl6pPr marL="2743200" lvl="5" indent="-228600" algn="l">
              <a:lnSpc>
                <a:spcPct val="100000"/>
              </a:lnSpc>
              <a:spcBef>
                <a:spcPts val="240"/>
              </a:spcBef>
              <a:spcAft>
                <a:spcPts val="0"/>
              </a:spcAft>
              <a:buClr>
                <a:srgbClr val="888888"/>
              </a:buClr>
              <a:buSzPts val="1200"/>
              <a:buNone/>
              <a:defRPr sz="1200">
                <a:solidFill>
                  <a:srgbClr val="888888"/>
                </a:solidFill>
              </a:defRPr>
            </a:lvl6pPr>
            <a:lvl7pPr marL="3200400" lvl="6" indent="-228600" algn="l">
              <a:lnSpc>
                <a:spcPct val="100000"/>
              </a:lnSpc>
              <a:spcBef>
                <a:spcPts val="240"/>
              </a:spcBef>
              <a:spcAft>
                <a:spcPts val="0"/>
              </a:spcAft>
              <a:buClr>
                <a:srgbClr val="888888"/>
              </a:buClr>
              <a:buSzPts val="1200"/>
              <a:buNone/>
              <a:defRPr sz="1200">
                <a:solidFill>
                  <a:srgbClr val="888888"/>
                </a:solidFill>
              </a:defRPr>
            </a:lvl7pPr>
            <a:lvl8pPr marL="3657600" lvl="7" indent="-228600" algn="l">
              <a:lnSpc>
                <a:spcPct val="100000"/>
              </a:lnSpc>
              <a:spcBef>
                <a:spcPts val="240"/>
              </a:spcBef>
              <a:spcAft>
                <a:spcPts val="0"/>
              </a:spcAft>
              <a:buClr>
                <a:srgbClr val="888888"/>
              </a:buClr>
              <a:buSzPts val="1200"/>
              <a:buNone/>
              <a:defRPr sz="1200">
                <a:solidFill>
                  <a:srgbClr val="888888"/>
                </a:solidFill>
              </a:defRPr>
            </a:lvl8pPr>
            <a:lvl9pPr marL="4114800" lvl="8" indent="-228600" algn="l">
              <a:lnSpc>
                <a:spcPct val="100000"/>
              </a:lnSpc>
              <a:spcBef>
                <a:spcPts val="240"/>
              </a:spcBef>
              <a:spcAft>
                <a:spcPts val="0"/>
              </a:spcAft>
              <a:buClr>
                <a:srgbClr val="888888"/>
              </a:buClr>
              <a:buSzPts val="1200"/>
              <a:buNone/>
              <a:defRPr sz="1200">
                <a:solidFill>
                  <a:srgbClr val="888888"/>
                </a:solidFill>
              </a:defRPr>
            </a:lvl9pPr>
          </a:lstStyle>
          <a:p>
            <a:endParaRPr dirty="0"/>
          </a:p>
        </p:txBody>
      </p:sp>
      <p:sp>
        <p:nvSpPr>
          <p:cNvPr id="234" name="Google Shape;234;g5c53503257_0_595"/>
          <p:cNvSpPr txBox="1">
            <a:spLocks noGrp="1"/>
          </p:cNvSpPr>
          <p:nvPr>
            <p:ph type="sldNum" idx="12"/>
          </p:nvPr>
        </p:nvSpPr>
        <p:spPr>
          <a:xfrm>
            <a:off x="8556784" y="4749851"/>
            <a:ext cx="548700" cy="393600"/>
          </a:xfrm>
          <a:prstGeom prst="rect">
            <a:avLst/>
          </a:prstGeom>
          <a:noFill/>
          <a:ln>
            <a:noFill/>
          </a:ln>
        </p:spPr>
        <p:txBody>
          <a:bodyPr spcFirstLastPara="1" wrap="square" lIns="81625" tIns="40800" rIns="81625" bIns="40800"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Helvetica Neue Light" charset="0"/>
                <a:ea typeface="Helvetica Neue Light" charset="0"/>
                <a:cs typeface="Helvetica Neue Light" charset="0"/>
                <a:sym typeface="Helvetica Neue"/>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Helvetica Neue"/>
                <a:ea typeface="Helvetica Neue"/>
                <a:cs typeface="Helvetica Neue"/>
                <a:sym typeface="Helvetica Neue"/>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Helvetica Neue"/>
                <a:ea typeface="Helvetica Neue"/>
                <a:cs typeface="Helvetica Neue"/>
                <a:sym typeface="Helvetica Neue"/>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Helvetica Neue"/>
                <a:ea typeface="Helvetica Neue"/>
                <a:cs typeface="Helvetica Neue"/>
                <a:sym typeface="Helvetica Neue"/>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Helvetica Neue"/>
                <a:ea typeface="Helvetica Neue"/>
                <a:cs typeface="Helvetica Neue"/>
                <a:sym typeface="Helvetica Neue"/>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Helvetica Neue"/>
                <a:ea typeface="Helvetica Neue"/>
                <a:cs typeface="Helvetica Neue"/>
                <a:sym typeface="Helvetica Neue"/>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Helvetica Neue"/>
                <a:ea typeface="Helvetica Neue"/>
                <a:cs typeface="Helvetica Neue"/>
                <a:sym typeface="Helvetica Neue"/>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Helvetica Neue"/>
                <a:ea typeface="Helvetica Neue"/>
                <a:cs typeface="Helvetica Neue"/>
                <a:sym typeface="Helvetica Neue"/>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Helvetica Neue"/>
                <a:ea typeface="Helvetica Neue"/>
                <a:cs typeface="Helvetica Neue"/>
                <a:sym typeface="Helvetica Neue"/>
              </a:defRPr>
            </a:lvl9pPr>
          </a:lstStyle>
          <a:p>
            <a:fld id="{00000000-1234-1234-1234-123412341234}" type="slidenum">
              <a:rPr lang="uk-UA" smtClean="0"/>
              <a:pPr/>
              <a:t>‹#›</a:t>
            </a:fld>
            <a:endParaRPr lang="uk-UA" dirty="0"/>
          </a:p>
        </p:txBody>
      </p:sp>
    </p:spTree>
  </p:cSld>
  <p:clrMapOvr>
    <a:masterClrMapping/>
  </p:clrMapOvr>
  <p:transition>
    <p:fade/>
  </p:transition>
  <p:extLst>
    <p:ext uri="{DCECCB84-F9BA-43D5-87BE-67443E8EF086}">
      <p15:sldGuideLst xmlns:p15="http://schemas.microsoft.com/office/powerpoint/2012/main">
        <p15:guide id="1" orient="horz" pos="4320">
          <p15:clr>
            <a:srgbClr val="FBAE40"/>
          </p15:clr>
        </p15:guide>
        <p15:guide id="2" pos="768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10_Title and Content">
  <p:cSld name="10_Title and Content">
    <p:spTree>
      <p:nvGrpSpPr>
        <p:cNvPr id="1" name="Shape 38"/>
        <p:cNvGrpSpPr/>
        <p:nvPr/>
      </p:nvGrpSpPr>
      <p:grpSpPr>
        <a:xfrm>
          <a:off x="0" y="0"/>
          <a:ext cx="0" cy="0"/>
          <a:chOff x="0" y="0"/>
          <a:chExt cx="0" cy="0"/>
        </a:xfrm>
      </p:grpSpPr>
      <p:sp>
        <p:nvSpPr>
          <p:cNvPr id="39" name="Google Shape;39;p55"/>
          <p:cNvSpPr/>
          <p:nvPr/>
        </p:nvSpPr>
        <p:spPr>
          <a:xfrm>
            <a:off x="0" y="0"/>
            <a:ext cx="9144000" cy="51435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Helvetica Neue Light" charset="0"/>
              <a:ea typeface="Helvetica Neue Light" charset="0"/>
              <a:cs typeface="Helvetica Neue Light" charset="0"/>
              <a:sym typeface="Arial"/>
            </a:endParaRPr>
          </a:p>
        </p:txBody>
      </p:sp>
      <p:sp>
        <p:nvSpPr>
          <p:cNvPr id="40" name="Google Shape;40;p55"/>
          <p:cNvSpPr txBox="1">
            <a:spLocks noGrp="1"/>
          </p:cNvSpPr>
          <p:nvPr>
            <p:ph type="title"/>
          </p:nvPr>
        </p:nvSpPr>
        <p:spPr>
          <a:xfrm>
            <a:off x="457200" y="2145261"/>
            <a:ext cx="8229600" cy="857250"/>
          </a:xfrm>
          <a:prstGeom prst="rect">
            <a:avLst/>
          </a:prstGeom>
          <a:noFill/>
          <a:ln>
            <a:noFill/>
          </a:ln>
        </p:spPr>
        <p:txBody>
          <a:bodyPr spcFirstLastPara="1" wrap="square" lIns="34275" tIns="17125" rIns="34275" bIns="17125" anchor="ctr" anchorCtr="0">
            <a:noAutofit/>
          </a:bodyPr>
          <a:lstStyle>
            <a:lvl1pPr marR="0" lvl="0" algn="ctr" rtl="0">
              <a:lnSpc>
                <a:spcPct val="100000"/>
              </a:lnSpc>
              <a:spcBef>
                <a:spcPts val="0"/>
              </a:spcBef>
              <a:spcAft>
                <a:spcPts val="0"/>
              </a:spcAft>
              <a:buClr>
                <a:srgbClr val="FFFFFF"/>
              </a:buClr>
              <a:buSzPts val="4300"/>
              <a:buFont typeface="Helvetica Neue"/>
              <a:buNone/>
              <a:defRPr sz="4300" b="0" i="0" u="none" strike="noStrike" cap="none">
                <a:solidFill>
                  <a:srgbClr val="FFFFFF"/>
                </a:solidFill>
                <a:latin typeface="Helvetica Neue Light" charset="0"/>
                <a:ea typeface="Helvetica Neue Light" charset="0"/>
                <a:cs typeface="Helvetica Neue Light" charset="0"/>
                <a:sym typeface="Helvetica Neue"/>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dirty="0"/>
          </a:p>
        </p:txBody>
      </p:sp>
      <p:sp>
        <p:nvSpPr>
          <p:cNvPr id="41" name="Google Shape;41;p55"/>
          <p:cNvSpPr txBox="1">
            <a:spLocks noGrp="1"/>
          </p:cNvSpPr>
          <p:nvPr>
            <p:ph type="body" idx="1"/>
          </p:nvPr>
        </p:nvSpPr>
        <p:spPr>
          <a:xfrm>
            <a:off x="685800" y="3528895"/>
            <a:ext cx="7772400" cy="566139"/>
          </a:xfrm>
          <a:prstGeom prst="rect">
            <a:avLst/>
          </a:prstGeom>
          <a:noFill/>
          <a:ln>
            <a:noFill/>
          </a:ln>
        </p:spPr>
        <p:txBody>
          <a:bodyPr spcFirstLastPara="1" wrap="square" lIns="81625" tIns="40800" rIns="81625" bIns="40800" anchor="b" anchorCtr="0">
            <a:normAutofit/>
          </a:bodyPr>
          <a:lstStyle>
            <a:lvl1pPr marL="457200" lvl="0" indent="-228600" algn="ctr">
              <a:lnSpc>
                <a:spcPct val="100000"/>
              </a:lnSpc>
              <a:spcBef>
                <a:spcPts val="360"/>
              </a:spcBef>
              <a:spcAft>
                <a:spcPts val="0"/>
              </a:spcAft>
              <a:buClr>
                <a:schemeClr val="lt1"/>
              </a:buClr>
              <a:buSzPts val="1800"/>
              <a:buNone/>
              <a:defRPr sz="1800" b="0" i="0">
                <a:solidFill>
                  <a:schemeClr val="lt1"/>
                </a:solidFill>
                <a:latin typeface="Helvetica Neue Light" charset="0"/>
                <a:ea typeface="Helvetica Neue Light" charset="0"/>
                <a:cs typeface="Helvetica Neue Light" charset="0"/>
              </a:defRPr>
            </a:lvl1pPr>
            <a:lvl2pPr marL="914400" lvl="1" indent="-228600" algn="l">
              <a:lnSpc>
                <a:spcPct val="100000"/>
              </a:lnSpc>
              <a:spcBef>
                <a:spcPts val="320"/>
              </a:spcBef>
              <a:spcAft>
                <a:spcPts val="0"/>
              </a:spcAft>
              <a:buClr>
                <a:srgbClr val="888888"/>
              </a:buClr>
              <a:buSzPts val="1600"/>
              <a:buNone/>
              <a:defRPr sz="1600">
                <a:solidFill>
                  <a:srgbClr val="888888"/>
                </a:solidFill>
              </a:defRPr>
            </a:lvl2pPr>
            <a:lvl3pPr marL="1371600" lvl="2" indent="-228600" algn="l">
              <a:lnSpc>
                <a:spcPct val="100000"/>
              </a:lnSpc>
              <a:spcBef>
                <a:spcPts val="280"/>
              </a:spcBef>
              <a:spcAft>
                <a:spcPts val="0"/>
              </a:spcAft>
              <a:buClr>
                <a:srgbClr val="888888"/>
              </a:buClr>
              <a:buSzPts val="1400"/>
              <a:buNone/>
              <a:defRPr sz="1400">
                <a:solidFill>
                  <a:srgbClr val="888888"/>
                </a:solidFill>
              </a:defRPr>
            </a:lvl3pPr>
            <a:lvl4pPr marL="1828800" lvl="3" indent="-228600" algn="l">
              <a:lnSpc>
                <a:spcPct val="100000"/>
              </a:lnSpc>
              <a:spcBef>
                <a:spcPts val="240"/>
              </a:spcBef>
              <a:spcAft>
                <a:spcPts val="0"/>
              </a:spcAft>
              <a:buClr>
                <a:srgbClr val="888888"/>
              </a:buClr>
              <a:buSzPts val="1200"/>
              <a:buNone/>
              <a:defRPr sz="1200">
                <a:solidFill>
                  <a:srgbClr val="888888"/>
                </a:solidFill>
              </a:defRPr>
            </a:lvl4pPr>
            <a:lvl5pPr marL="2286000" lvl="4" indent="-228600" algn="l">
              <a:lnSpc>
                <a:spcPct val="100000"/>
              </a:lnSpc>
              <a:spcBef>
                <a:spcPts val="240"/>
              </a:spcBef>
              <a:spcAft>
                <a:spcPts val="0"/>
              </a:spcAft>
              <a:buClr>
                <a:srgbClr val="888888"/>
              </a:buClr>
              <a:buSzPts val="1200"/>
              <a:buNone/>
              <a:defRPr sz="1200">
                <a:solidFill>
                  <a:srgbClr val="888888"/>
                </a:solidFill>
              </a:defRPr>
            </a:lvl5pPr>
            <a:lvl6pPr marL="2743200" lvl="5" indent="-228600" algn="l">
              <a:lnSpc>
                <a:spcPct val="100000"/>
              </a:lnSpc>
              <a:spcBef>
                <a:spcPts val="240"/>
              </a:spcBef>
              <a:spcAft>
                <a:spcPts val="0"/>
              </a:spcAft>
              <a:buClr>
                <a:srgbClr val="888888"/>
              </a:buClr>
              <a:buSzPts val="1200"/>
              <a:buNone/>
              <a:defRPr sz="1200">
                <a:solidFill>
                  <a:srgbClr val="888888"/>
                </a:solidFill>
              </a:defRPr>
            </a:lvl6pPr>
            <a:lvl7pPr marL="3200400" lvl="6" indent="-228600" algn="l">
              <a:lnSpc>
                <a:spcPct val="100000"/>
              </a:lnSpc>
              <a:spcBef>
                <a:spcPts val="240"/>
              </a:spcBef>
              <a:spcAft>
                <a:spcPts val="0"/>
              </a:spcAft>
              <a:buClr>
                <a:srgbClr val="888888"/>
              </a:buClr>
              <a:buSzPts val="1200"/>
              <a:buNone/>
              <a:defRPr sz="1200">
                <a:solidFill>
                  <a:srgbClr val="888888"/>
                </a:solidFill>
              </a:defRPr>
            </a:lvl7pPr>
            <a:lvl8pPr marL="3657600" lvl="7" indent="-228600" algn="l">
              <a:lnSpc>
                <a:spcPct val="100000"/>
              </a:lnSpc>
              <a:spcBef>
                <a:spcPts val="240"/>
              </a:spcBef>
              <a:spcAft>
                <a:spcPts val="0"/>
              </a:spcAft>
              <a:buClr>
                <a:srgbClr val="888888"/>
              </a:buClr>
              <a:buSzPts val="1200"/>
              <a:buNone/>
              <a:defRPr sz="1200">
                <a:solidFill>
                  <a:srgbClr val="888888"/>
                </a:solidFill>
              </a:defRPr>
            </a:lvl8pPr>
            <a:lvl9pPr marL="4114800" lvl="8" indent="-228600" algn="l">
              <a:lnSpc>
                <a:spcPct val="100000"/>
              </a:lnSpc>
              <a:spcBef>
                <a:spcPts val="240"/>
              </a:spcBef>
              <a:spcAft>
                <a:spcPts val="0"/>
              </a:spcAft>
              <a:buClr>
                <a:srgbClr val="888888"/>
              </a:buClr>
              <a:buSzPts val="1200"/>
              <a:buNone/>
              <a:defRPr sz="1200">
                <a:solidFill>
                  <a:srgbClr val="888888"/>
                </a:solidFill>
              </a:defRPr>
            </a:lvl9pPr>
          </a:lstStyle>
          <a:p>
            <a:endParaRPr dirty="0"/>
          </a:p>
        </p:txBody>
      </p:sp>
      <p:pic>
        <p:nvPicPr>
          <p:cNvPr id="42" name="Google Shape;42;p55"/>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4108937" y="389970"/>
            <a:ext cx="926123" cy="687768"/>
          </a:xfrm>
          <a:prstGeom prst="rect">
            <a:avLst/>
          </a:prstGeom>
          <a:noFill/>
          <a:ln>
            <a:noFill/>
          </a:ln>
        </p:spPr>
      </p:pic>
    </p:spTree>
  </p:cSld>
  <p:clrMapOvr>
    <a:masterClrMapping/>
  </p:clrMapOvr>
  <p:transition>
    <p:fade/>
  </p:transition>
  <p:extLst>
    <p:ext uri="{DCECCB84-F9BA-43D5-87BE-67443E8EF086}">
      <p15:sldGuideLst xmlns:p15="http://schemas.microsoft.com/office/powerpoint/2012/main">
        <p15:guide id="1" orient="horz" pos="4320">
          <p15:clr>
            <a:srgbClr val="FBAE40"/>
          </p15:clr>
        </p15:guide>
        <p15:guide id="2" pos="7681">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235"/>
        <p:cNvGrpSpPr/>
        <p:nvPr/>
      </p:nvGrpSpPr>
      <p:grpSpPr>
        <a:xfrm>
          <a:off x="0" y="0"/>
          <a:ext cx="0" cy="0"/>
          <a:chOff x="0" y="0"/>
          <a:chExt cx="0" cy="0"/>
        </a:xfrm>
      </p:grpSpPr>
      <p:sp>
        <p:nvSpPr>
          <p:cNvPr id="236" name="Google Shape;236;g5c53503257_0_600"/>
          <p:cNvSpPr/>
          <p:nvPr/>
        </p:nvSpPr>
        <p:spPr>
          <a:xfrm>
            <a:off x="0" y="0"/>
            <a:ext cx="9144000" cy="51435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chemeClr val="lt1"/>
              </a:solidFill>
              <a:latin typeface="Helvetica Neue Light" charset="0"/>
              <a:ea typeface="Helvetica Neue Light" charset="0"/>
              <a:cs typeface="Helvetica Neue Light" charset="0"/>
              <a:sym typeface="Calibri"/>
            </a:endParaRPr>
          </a:p>
        </p:txBody>
      </p:sp>
      <p:pic>
        <p:nvPicPr>
          <p:cNvPr id="237" name="Google Shape;237;g5c53503257_0_600"/>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4235062" y="4352298"/>
            <a:ext cx="662758" cy="492185"/>
          </a:xfrm>
          <a:prstGeom prst="rect">
            <a:avLst/>
          </a:prstGeom>
          <a:noFill/>
          <a:ln>
            <a:noFill/>
          </a:ln>
        </p:spPr>
      </p:pic>
      <p:sp>
        <p:nvSpPr>
          <p:cNvPr id="238" name="Google Shape;238;g5c53503257_0_600"/>
          <p:cNvSpPr txBox="1">
            <a:spLocks noGrp="1"/>
          </p:cNvSpPr>
          <p:nvPr>
            <p:ph type="title"/>
          </p:nvPr>
        </p:nvSpPr>
        <p:spPr>
          <a:xfrm>
            <a:off x="457200" y="2145261"/>
            <a:ext cx="8229600" cy="857400"/>
          </a:xfrm>
          <a:prstGeom prst="rect">
            <a:avLst/>
          </a:prstGeom>
          <a:noFill/>
          <a:ln>
            <a:noFill/>
          </a:ln>
        </p:spPr>
        <p:txBody>
          <a:bodyPr spcFirstLastPara="1" wrap="square" lIns="34275" tIns="17125" rIns="34275" bIns="17125" anchor="ctr" anchorCtr="0">
            <a:noAutofit/>
          </a:bodyPr>
          <a:lstStyle>
            <a:lvl1pPr marR="0" lvl="0" algn="ctr" rtl="0">
              <a:lnSpc>
                <a:spcPct val="100000"/>
              </a:lnSpc>
              <a:spcBef>
                <a:spcPts val="0"/>
              </a:spcBef>
              <a:spcAft>
                <a:spcPts val="0"/>
              </a:spcAft>
              <a:buClr>
                <a:srgbClr val="FFFFFF"/>
              </a:buClr>
              <a:buSzPts val="2200"/>
              <a:buFont typeface="Helvetica Neue"/>
              <a:buNone/>
              <a:defRPr sz="2200" b="0" i="0" u="none" strike="noStrike" cap="none">
                <a:solidFill>
                  <a:srgbClr val="FFFFFF"/>
                </a:solidFill>
                <a:latin typeface="Helvetica Neue Light" charset="0"/>
                <a:ea typeface="Helvetica Neue Light" charset="0"/>
                <a:cs typeface="Helvetica Neue Light" charset="0"/>
                <a:sym typeface="Helvetica Neue"/>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dirty="0"/>
          </a:p>
        </p:txBody>
      </p:sp>
      <p:sp>
        <p:nvSpPr>
          <p:cNvPr id="239" name="Google Shape;239;g5c53503257_0_600"/>
          <p:cNvSpPr txBox="1">
            <a:spLocks noGrp="1"/>
          </p:cNvSpPr>
          <p:nvPr>
            <p:ph type="sldNum" idx="12"/>
          </p:nvPr>
        </p:nvSpPr>
        <p:spPr>
          <a:xfrm>
            <a:off x="8556784" y="4749851"/>
            <a:ext cx="548700" cy="393600"/>
          </a:xfrm>
          <a:prstGeom prst="rect">
            <a:avLst/>
          </a:prstGeom>
          <a:noFill/>
          <a:ln>
            <a:noFill/>
          </a:ln>
        </p:spPr>
        <p:txBody>
          <a:bodyPr spcFirstLastPara="1" wrap="square" lIns="81625" tIns="40800" rIns="81625" bIns="40800"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Helvetica Neue Light" charset="0"/>
                <a:ea typeface="Helvetica Neue Light" charset="0"/>
                <a:cs typeface="Helvetica Neue Light" charset="0"/>
                <a:sym typeface="Helvetica Neue"/>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Helvetica Neue"/>
                <a:ea typeface="Helvetica Neue"/>
                <a:cs typeface="Helvetica Neue"/>
                <a:sym typeface="Helvetica Neue"/>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Helvetica Neue"/>
                <a:ea typeface="Helvetica Neue"/>
                <a:cs typeface="Helvetica Neue"/>
                <a:sym typeface="Helvetica Neue"/>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Helvetica Neue"/>
                <a:ea typeface="Helvetica Neue"/>
                <a:cs typeface="Helvetica Neue"/>
                <a:sym typeface="Helvetica Neue"/>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Helvetica Neue"/>
                <a:ea typeface="Helvetica Neue"/>
                <a:cs typeface="Helvetica Neue"/>
                <a:sym typeface="Helvetica Neue"/>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Helvetica Neue"/>
                <a:ea typeface="Helvetica Neue"/>
                <a:cs typeface="Helvetica Neue"/>
                <a:sym typeface="Helvetica Neue"/>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Helvetica Neue"/>
                <a:ea typeface="Helvetica Neue"/>
                <a:cs typeface="Helvetica Neue"/>
                <a:sym typeface="Helvetica Neue"/>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Helvetica Neue"/>
                <a:ea typeface="Helvetica Neue"/>
                <a:cs typeface="Helvetica Neue"/>
                <a:sym typeface="Helvetica Neue"/>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Helvetica Neue"/>
                <a:ea typeface="Helvetica Neue"/>
                <a:cs typeface="Helvetica Neue"/>
                <a:sym typeface="Helvetica Neue"/>
              </a:defRPr>
            </a:lvl9pPr>
          </a:lstStyle>
          <a:p>
            <a:fld id="{00000000-1234-1234-1234-123412341234}" type="slidenum">
              <a:rPr lang="uk-UA" smtClean="0"/>
              <a:pPr/>
              <a:t>‹#›</a:t>
            </a:fld>
            <a:endParaRPr lang="uk-UA" dirty="0"/>
          </a:p>
        </p:txBody>
      </p:sp>
    </p:spTree>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matchingName="Graphic Light Gray Background">
  <p:cSld name="Graphic Light Gray Background">
    <p:spTree>
      <p:nvGrpSpPr>
        <p:cNvPr id="1" name="Shape 43"/>
        <p:cNvGrpSpPr/>
        <p:nvPr/>
      </p:nvGrpSpPr>
      <p:grpSpPr>
        <a:xfrm>
          <a:off x="0" y="0"/>
          <a:ext cx="0" cy="0"/>
          <a:chOff x="0" y="0"/>
          <a:chExt cx="0" cy="0"/>
        </a:xfrm>
      </p:grpSpPr>
      <p:sp>
        <p:nvSpPr>
          <p:cNvPr id="44" name="Google Shape;44;p56"/>
          <p:cNvSpPr/>
          <p:nvPr/>
        </p:nvSpPr>
        <p:spPr>
          <a:xfrm>
            <a:off x="4415" y="856060"/>
            <a:ext cx="9144000" cy="4291385"/>
          </a:xfrm>
          <a:prstGeom prst="rect">
            <a:avLst/>
          </a:prstGeom>
          <a:solidFill>
            <a:srgbClr val="D5D5D5">
              <a:alpha val="24313"/>
            </a:srgbClr>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Helvetica Neue Light" charset="0"/>
              <a:ea typeface="Helvetica Neue Light" charset="0"/>
              <a:cs typeface="Helvetica Neue Light" charset="0"/>
              <a:sym typeface="Helvetica Neue"/>
            </a:endParaRPr>
          </a:p>
        </p:txBody>
      </p:sp>
      <p:sp>
        <p:nvSpPr>
          <p:cNvPr id="45" name="Google Shape;45;p56"/>
          <p:cNvSpPr txBox="1">
            <a:spLocks noGrp="1"/>
          </p:cNvSpPr>
          <p:nvPr>
            <p:ph type="sldNum" idx="12"/>
          </p:nvPr>
        </p:nvSpPr>
        <p:spPr>
          <a:xfrm>
            <a:off x="6553200" y="4767263"/>
            <a:ext cx="2133600" cy="273844"/>
          </a:xfrm>
          <a:prstGeom prst="rect">
            <a:avLst/>
          </a:prstGeom>
          <a:noFill/>
          <a:ln>
            <a:noFill/>
          </a:ln>
        </p:spPr>
        <p:txBody>
          <a:bodyPr spcFirstLastPara="1" wrap="square" lIns="81625" tIns="40800" rIns="81625" bIns="40800" anchor="ctr"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Helvetica Neue Light" charset="0"/>
                <a:ea typeface="Helvetica Neue Light" charset="0"/>
                <a:cs typeface="Helvetica Neue Light" charset="0"/>
                <a:sym typeface="Arial"/>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Arial"/>
                <a:ea typeface="Arial"/>
                <a:cs typeface="Arial"/>
                <a:sym typeface="Arial"/>
              </a:defRPr>
            </a:lvl9pPr>
          </a:lstStyle>
          <a:p>
            <a:fld id="{00000000-1234-1234-1234-123412341234}" type="slidenum">
              <a:rPr lang="uk-UA" smtClean="0"/>
              <a:pPr/>
              <a:t>‹#›</a:t>
            </a:fld>
            <a:endParaRPr lang="uk-UA" dirty="0"/>
          </a:p>
        </p:txBody>
      </p:sp>
      <p:sp>
        <p:nvSpPr>
          <p:cNvPr id="46" name="Google Shape;46;p56"/>
          <p:cNvSpPr txBox="1">
            <a:spLocks noGrp="1"/>
          </p:cNvSpPr>
          <p:nvPr>
            <p:ph type="title"/>
          </p:nvPr>
        </p:nvSpPr>
        <p:spPr>
          <a:xfrm>
            <a:off x="196070" y="275816"/>
            <a:ext cx="8490730" cy="479822"/>
          </a:xfrm>
          <a:prstGeom prst="rect">
            <a:avLst/>
          </a:prstGeom>
          <a:noFill/>
          <a:ln>
            <a:noFill/>
          </a:ln>
        </p:spPr>
        <p:txBody>
          <a:bodyPr spcFirstLastPara="1" wrap="square" lIns="34275" tIns="17125" rIns="34275" bIns="17125" anchor="b" anchorCtr="0">
            <a:noAutofit/>
          </a:bodyPr>
          <a:lstStyle>
            <a:lvl1pPr marR="0" lvl="0" algn="l" rtl="0">
              <a:lnSpc>
                <a:spcPct val="100000"/>
              </a:lnSpc>
              <a:spcBef>
                <a:spcPts val="0"/>
              </a:spcBef>
              <a:spcAft>
                <a:spcPts val="0"/>
              </a:spcAft>
              <a:buClr>
                <a:schemeClr val="dk1"/>
              </a:buClr>
              <a:buSzPts val="1900"/>
              <a:buFont typeface="Helvetica Neue"/>
              <a:buNone/>
              <a:defRPr sz="1900" b="0" i="0" u="none" strike="noStrike" cap="none">
                <a:solidFill>
                  <a:schemeClr val="dk1"/>
                </a:solidFill>
                <a:latin typeface="Helvetica Neue Light" charset="0"/>
                <a:ea typeface="Helvetica Neue Light" charset="0"/>
                <a:cs typeface="Helvetica Neue Light" charset="0"/>
                <a:sym typeface="Helvetica Neue"/>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dirty="0"/>
          </a:p>
        </p:txBody>
      </p:sp>
    </p:spTree>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47"/>
        <p:cNvGrpSpPr/>
        <p:nvPr/>
      </p:nvGrpSpPr>
      <p:grpSpPr>
        <a:xfrm>
          <a:off x="0" y="0"/>
          <a:ext cx="0" cy="0"/>
          <a:chOff x="0" y="0"/>
          <a:chExt cx="0" cy="0"/>
        </a:xfrm>
      </p:grpSpPr>
      <p:sp>
        <p:nvSpPr>
          <p:cNvPr id="48" name="Google Shape;48;p57"/>
          <p:cNvSpPr txBox="1">
            <a:spLocks noGrp="1"/>
          </p:cNvSpPr>
          <p:nvPr>
            <p:ph type="body" idx="1"/>
          </p:nvPr>
        </p:nvSpPr>
        <p:spPr>
          <a:xfrm>
            <a:off x="457200" y="1114425"/>
            <a:ext cx="8165612" cy="3403283"/>
          </a:xfrm>
          <a:prstGeom prst="rect">
            <a:avLst/>
          </a:prstGeom>
          <a:noFill/>
          <a:ln>
            <a:noFill/>
          </a:ln>
        </p:spPr>
        <p:txBody>
          <a:bodyPr spcFirstLastPara="1" wrap="square" lIns="81625" tIns="40800" rIns="81625" bIns="40800" anchor="t" anchorCtr="0">
            <a:normAutofit/>
          </a:bodyPr>
          <a:lstStyle>
            <a:lvl1pPr marL="457200" lvl="0" indent="-330200" algn="l">
              <a:lnSpc>
                <a:spcPct val="100000"/>
              </a:lnSpc>
              <a:spcBef>
                <a:spcPts val="320"/>
              </a:spcBef>
              <a:spcAft>
                <a:spcPts val="0"/>
              </a:spcAft>
              <a:buClr>
                <a:schemeClr val="dk1"/>
              </a:buClr>
              <a:buSzPts val="1600"/>
              <a:buChar char="•"/>
              <a:defRPr sz="1600" b="0" i="0">
                <a:latin typeface="Helvetica Neue Light" charset="0"/>
                <a:ea typeface="Helvetica Neue Light" charset="0"/>
                <a:cs typeface="Helvetica Neue Light" charset="0"/>
              </a:defRPr>
            </a:lvl1pPr>
            <a:lvl2pPr marL="914400" lvl="1" indent="-311150" algn="l">
              <a:lnSpc>
                <a:spcPct val="100000"/>
              </a:lnSpc>
              <a:spcBef>
                <a:spcPts val="260"/>
              </a:spcBef>
              <a:spcAft>
                <a:spcPts val="0"/>
              </a:spcAft>
              <a:buClr>
                <a:schemeClr val="dk1"/>
              </a:buClr>
              <a:buSzPts val="1300"/>
              <a:buChar char="–"/>
              <a:defRPr sz="1300"/>
            </a:lvl2pPr>
            <a:lvl3pPr marL="1371600" lvl="2" indent="-292100" algn="l">
              <a:lnSpc>
                <a:spcPct val="100000"/>
              </a:lnSpc>
              <a:spcBef>
                <a:spcPts val="200"/>
              </a:spcBef>
              <a:spcAft>
                <a:spcPts val="0"/>
              </a:spcAft>
              <a:buClr>
                <a:schemeClr val="dk1"/>
              </a:buClr>
              <a:buSzPts val="1000"/>
              <a:buChar char="•"/>
              <a:defRPr sz="1000"/>
            </a:lvl3pPr>
            <a:lvl4pPr marL="1828800" lvl="3" indent="-285750" algn="l">
              <a:lnSpc>
                <a:spcPct val="100000"/>
              </a:lnSpc>
              <a:spcBef>
                <a:spcPts val="180"/>
              </a:spcBef>
              <a:spcAft>
                <a:spcPts val="0"/>
              </a:spcAft>
              <a:buClr>
                <a:schemeClr val="dk1"/>
              </a:buClr>
              <a:buSzPts val="900"/>
              <a:buChar char="–"/>
              <a:defRPr sz="900"/>
            </a:lvl4pPr>
            <a:lvl5pPr marL="2286000" lvl="4" indent="-285750" algn="l">
              <a:lnSpc>
                <a:spcPct val="100000"/>
              </a:lnSpc>
              <a:spcBef>
                <a:spcPts val="180"/>
              </a:spcBef>
              <a:spcAft>
                <a:spcPts val="0"/>
              </a:spcAft>
              <a:buClr>
                <a:schemeClr val="dk1"/>
              </a:buClr>
              <a:buSzPts val="900"/>
              <a:buChar char="»"/>
              <a:defRPr sz="9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dirty="0"/>
          </a:p>
        </p:txBody>
      </p:sp>
      <p:sp>
        <p:nvSpPr>
          <p:cNvPr id="49" name="Google Shape;49;p57"/>
          <p:cNvSpPr txBox="1">
            <a:spLocks noGrp="1"/>
          </p:cNvSpPr>
          <p:nvPr>
            <p:ph type="body" idx="2"/>
          </p:nvPr>
        </p:nvSpPr>
        <p:spPr>
          <a:xfrm>
            <a:off x="12269788" y="2400300"/>
            <a:ext cx="10898187" cy="6788944"/>
          </a:xfrm>
          <a:prstGeom prst="rect">
            <a:avLst/>
          </a:prstGeom>
          <a:noFill/>
          <a:ln>
            <a:noFill/>
          </a:ln>
        </p:spPr>
        <p:txBody>
          <a:bodyPr spcFirstLastPara="1" wrap="square" lIns="81625" tIns="40800" rIns="81625" bIns="40800" anchor="t" anchorCtr="0">
            <a:normAutofit/>
          </a:bodyPr>
          <a:lstStyle>
            <a:lvl1pPr marL="457200" lvl="0" indent="-387350" algn="l">
              <a:lnSpc>
                <a:spcPct val="100000"/>
              </a:lnSpc>
              <a:spcBef>
                <a:spcPts val="500"/>
              </a:spcBef>
              <a:spcAft>
                <a:spcPts val="0"/>
              </a:spcAft>
              <a:buClr>
                <a:schemeClr val="dk1"/>
              </a:buClr>
              <a:buSzPts val="2500"/>
              <a:buChar char="•"/>
              <a:defRPr sz="2500" b="0" i="0">
                <a:latin typeface="Helvetica Neue Light" charset="0"/>
                <a:ea typeface="Helvetica Neue Light" charset="0"/>
                <a:cs typeface="Helvetica Neue Light" charset="0"/>
              </a:defRPr>
            </a:lvl1pPr>
            <a:lvl2pPr marL="914400" lvl="1" indent="-361950" algn="l">
              <a:lnSpc>
                <a:spcPct val="100000"/>
              </a:lnSpc>
              <a:spcBef>
                <a:spcPts val="420"/>
              </a:spcBef>
              <a:spcAft>
                <a:spcPts val="0"/>
              </a:spcAft>
              <a:buClr>
                <a:schemeClr val="dk1"/>
              </a:buClr>
              <a:buSzPts val="2100"/>
              <a:buChar char="–"/>
              <a:defRPr sz="21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dirty="0"/>
          </a:p>
        </p:txBody>
      </p:sp>
      <p:sp>
        <p:nvSpPr>
          <p:cNvPr id="50" name="Google Shape;50;p57"/>
          <p:cNvSpPr txBox="1">
            <a:spLocks noGrp="1"/>
          </p:cNvSpPr>
          <p:nvPr>
            <p:ph type="dt" idx="10"/>
          </p:nvPr>
        </p:nvSpPr>
        <p:spPr>
          <a:xfrm>
            <a:off x="457200" y="4767263"/>
            <a:ext cx="2133600" cy="273844"/>
          </a:xfrm>
          <a:prstGeom prst="rect">
            <a:avLst/>
          </a:prstGeom>
          <a:noFill/>
          <a:ln>
            <a:noFill/>
          </a:ln>
        </p:spPr>
        <p:txBody>
          <a:bodyPr spcFirstLastPara="1" wrap="square" lIns="81625" tIns="40800" rIns="81625" bIns="408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57"/>
          <p:cNvSpPr txBox="1">
            <a:spLocks noGrp="1"/>
          </p:cNvSpPr>
          <p:nvPr>
            <p:ph type="ftr" idx="11"/>
          </p:nvPr>
        </p:nvSpPr>
        <p:spPr>
          <a:xfrm>
            <a:off x="3124200" y="4767263"/>
            <a:ext cx="2895600" cy="273844"/>
          </a:xfrm>
          <a:prstGeom prst="rect">
            <a:avLst/>
          </a:prstGeom>
          <a:noFill/>
          <a:ln>
            <a:noFill/>
          </a:ln>
        </p:spPr>
        <p:txBody>
          <a:bodyPr spcFirstLastPara="1" wrap="square" lIns="81625" tIns="40800" rIns="81625" bIns="408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57"/>
          <p:cNvSpPr txBox="1">
            <a:spLocks noGrp="1"/>
          </p:cNvSpPr>
          <p:nvPr>
            <p:ph type="sldNum" idx="12"/>
          </p:nvPr>
        </p:nvSpPr>
        <p:spPr>
          <a:xfrm>
            <a:off x="6553200" y="4767263"/>
            <a:ext cx="2133600" cy="273844"/>
          </a:xfrm>
          <a:prstGeom prst="rect">
            <a:avLst/>
          </a:prstGeom>
          <a:noFill/>
          <a:ln>
            <a:noFill/>
          </a:ln>
        </p:spPr>
        <p:txBody>
          <a:bodyPr spcFirstLastPara="1" wrap="square" lIns="81625" tIns="40800" rIns="81625" bIns="40800" anchor="ctr"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Helvetica Neue Light" charset="0"/>
                <a:ea typeface="Helvetica Neue Light" charset="0"/>
                <a:cs typeface="Helvetica Neue Light" charset="0"/>
                <a:sym typeface="Arial"/>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Arial"/>
                <a:ea typeface="Arial"/>
                <a:cs typeface="Arial"/>
                <a:sym typeface="Arial"/>
              </a:defRPr>
            </a:lvl9pPr>
          </a:lstStyle>
          <a:p>
            <a:fld id="{00000000-1234-1234-1234-123412341234}" type="slidenum">
              <a:rPr lang="uk-UA" smtClean="0"/>
              <a:pPr/>
              <a:t>‹#›</a:t>
            </a:fld>
            <a:endParaRPr lang="uk-UA" dirty="0"/>
          </a:p>
        </p:txBody>
      </p:sp>
      <p:sp>
        <p:nvSpPr>
          <p:cNvPr id="53" name="Google Shape;53;p57"/>
          <p:cNvSpPr txBox="1">
            <a:spLocks noGrp="1"/>
          </p:cNvSpPr>
          <p:nvPr>
            <p:ph type="title"/>
          </p:nvPr>
        </p:nvSpPr>
        <p:spPr>
          <a:xfrm>
            <a:off x="196070" y="275816"/>
            <a:ext cx="8426742" cy="479822"/>
          </a:xfrm>
          <a:prstGeom prst="rect">
            <a:avLst/>
          </a:prstGeom>
          <a:noFill/>
          <a:ln>
            <a:noFill/>
          </a:ln>
        </p:spPr>
        <p:txBody>
          <a:bodyPr spcFirstLastPara="1" wrap="square" lIns="34275" tIns="17125" rIns="34275" bIns="17125" anchor="b" anchorCtr="0">
            <a:noAutofit/>
          </a:bodyPr>
          <a:lstStyle>
            <a:lvl1pPr marR="0" lvl="0" algn="l" rtl="0">
              <a:lnSpc>
                <a:spcPct val="100000"/>
              </a:lnSpc>
              <a:spcBef>
                <a:spcPts val="0"/>
              </a:spcBef>
              <a:spcAft>
                <a:spcPts val="0"/>
              </a:spcAft>
              <a:buClr>
                <a:schemeClr val="dk1"/>
              </a:buClr>
              <a:buSzPts val="1900"/>
              <a:buFont typeface="Helvetica Neue"/>
              <a:buNone/>
              <a:defRPr sz="1900" b="0" i="0" u="none" strike="noStrike" cap="none">
                <a:solidFill>
                  <a:schemeClr val="dk1"/>
                </a:solidFill>
                <a:latin typeface="Helvetica Neue Light" charset="0"/>
                <a:ea typeface="Helvetica Neue Light" charset="0"/>
                <a:cs typeface="Helvetica Neue Light" charset="0"/>
                <a:sym typeface="Helvetica Neue"/>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dirty="0"/>
          </a:p>
        </p:txBody>
      </p:sp>
    </p:spTree>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9"/>
        <p:cNvGrpSpPr/>
        <p:nvPr/>
      </p:nvGrpSpPr>
      <p:grpSpPr>
        <a:xfrm>
          <a:off x="0" y="0"/>
          <a:ext cx="0" cy="0"/>
          <a:chOff x="0" y="0"/>
          <a:chExt cx="0" cy="0"/>
        </a:xfrm>
      </p:grpSpPr>
      <p:sp>
        <p:nvSpPr>
          <p:cNvPr id="60" name="Google Shape;60;p59"/>
          <p:cNvSpPr txBox="1">
            <a:spLocks noGrp="1"/>
          </p:cNvSpPr>
          <p:nvPr>
            <p:ph type="dt" idx="10"/>
          </p:nvPr>
        </p:nvSpPr>
        <p:spPr>
          <a:xfrm>
            <a:off x="457200" y="4767263"/>
            <a:ext cx="2133600" cy="273844"/>
          </a:xfrm>
          <a:prstGeom prst="rect">
            <a:avLst/>
          </a:prstGeom>
          <a:noFill/>
          <a:ln>
            <a:noFill/>
          </a:ln>
        </p:spPr>
        <p:txBody>
          <a:bodyPr spcFirstLastPara="1" wrap="square" lIns="81625" tIns="40800" rIns="81625" bIns="408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1" name="Google Shape;61;p59"/>
          <p:cNvSpPr txBox="1">
            <a:spLocks noGrp="1"/>
          </p:cNvSpPr>
          <p:nvPr>
            <p:ph type="ftr" idx="11"/>
          </p:nvPr>
        </p:nvSpPr>
        <p:spPr>
          <a:xfrm>
            <a:off x="3124200" y="4767263"/>
            <a:ext cx="2895600" cy="273844"/>
          </a:xfrm>
          <a:prstGeom prst="rect">
            <a:avLst/>
          </a:prstGeom>
          <a:noFill/>
          <a:ln>
            <a:noFill/>
          </a:ln>
        </p:spPr>
        <p:txBody>
          <a:bodyPr spcFirstLastPara="1" wrap="square" lIns="81625" tIns="40800" rIns="81625" bIns="408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59"/>
          <p:cNvSpPr txBox="1">
            <a:spLocks noGrp="1"/>
          </p:cNvSpPr>
          <p:nvPr>
            <p:ph type="sldNum" idx="12"/>
          </p:nvPr>
        </p:nvSpPr>
        <p:spPr>
          <a:xfrm>
            <a:off x="6553200" y="4767263"/>
            <a:ext cx="2133600" cy="273844"/>
          </a:xfrm>
          <a:prstGeom prst="rect">
            <a:avLst/>
          </a:prstGeom>
          <a:noFill/>
          <a:ln>
            <a:noFill/>
          </a:ln>
        </p:spPr>
        <p:txBody>
          <a:bodyPr spcFirstLastPara="1" wrap="square" lIns="81625" tIns="40800" rIns="81625" bIns="40800" anchor="ctr"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Helvetica Neue Light" charset="0"/>
                <a:ea typeface="Helvetica Neue Light" charset="0"/>
                <a:cs typeface="Helvetica Neue Light" charset="0"/>
                <a:sym typeface="Arial"/>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Arial"/>
                <a:ea typeface="Arial"/>
                <a:cs typeface="Arial"/>
                <a:sym typeface="Arial"/>
              </a:defRPr>
            </a:lvl9pPr>
          </a:lstStyle>
          <a:p>
            <a:fld id="{00000000-1234-1234-1234-123412341234}" type="slidenum">
              <a:rPr lang="uk-UA" smtClean="0"/>
              <a:pPr/>
              <a:t>‹#›</a:t>
            </a:fld>
            <a:endParaRPr lang="uk-UA" dirty="0"/>
          </a:p>
        </p:txBody>
      </p:sp>
    </p:spTree>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3"/>
        <p:cNvGrpSpPr/>
        <p:nvPr/>
      </p:nvGrpSpPr>
      <p:grpSpPr>
        <a:xfrm>
          <a:off x="0" y="0"/>
          <a:ext cx="0" cy="0"/>
          <a:chOff x="0" y="0"/>
          <a:chExt cx="0" cy="0"/>
        </a:xfrm>
      </p:grpSpPr>
      <p:sp>
        <p:nvSpPr>
          <p:cNvPr id="64" name="Google Shape;64;p60"/>
          <p:cNvSpPr txBox="1">
            <a:spLocks noGrp="1"/>
          </p:cNvSpPr>
          <p:nvPr>
            <p:ph type="title"/>
          </p:nvPr>
        </p:nvSpPr>
        <p:spPr>
          <a:xfrm>
            <a:off x="1792288" y="3600450"/>
            <a:ext cx="5486400" cy="425054"/>
          </a:xfrm>
          <a:prstGeom prst="rect">
            <a:avLst/>
          </a:prstGeom>
          <a:noFill/>
          <a:ln>
            <a:noFill/>
          </a:ln>
        </p:spPr>
        <p:txBody>
          <a:bodyPr spcFirstLastPara="1" wrap="square" lIns="34275" tIns="17125" rIns="34275" bIns="17125" anchor="b" anchorCtr="0">
            <a:noAutofit/>
          </a:bodyPr>
          <a:lstStyle>
            <a:lvl1pPr marR="0" lvl="0" algn="ctr" rtl="0">
              <a:lnSpc>
                <a:spcPct val="100000"/>
              </a:lnSpc>
              <a:spcBef>
                <a:spcPts val="0"/>
              </a:spcBef>
              <a:spcAft>
                <a:spcPts val="0"/>
              </a:spcAft>
              <a:buClr>
                <a:schemeClr val="dk1"/>
              </a:buClr>
              <a:buSzPts val="1800"/>
              <a:buFont typeface="Helvetica Neue"/>
              <a:buNone/>
              <a:defRPr sz="1800" b="0" i="0" u="none" strike="noStrike" cap="none">
                <a:solidFill>
                  <a:schemeClr val="dk1"/>
                </a:solidFill>
                <a:latin typeface="Helvetica Neue Light" charset="0"/>
                <a:ea typeface="Helvetica Neue Light" charset="0"/>
                <a:cs typeface="Helvetica Neue Light" charset="0"/>
                <a:sym typeface="Helvetica Neue"/>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dirty="0"/>
          </a:p>
        </p:txBody>
      </p:sp>
      <p:sp>
        <p:nvSpPr>
          <p:cNvPr id="65" name="Google Shape;65;p60"/>
          <p:cNvSpPr>
            <a:spLocks noGrp="1"/>
          </p:cNvSpPr>
          <p:nvPr>
            <p:ph type="pic" idx="2"/>
          </p:nvPr>
        </p:nvSpPr>
        <p:spPr>
          <a:xfrm>
            <a:off x="1792288" y="459581"/>
            <a:ext cx="5486400" cy="3086100"/>
          </a:xfrm>
          <a:prstGeom prst="rect">
            <a:avLst/>
          </a:prstGeom>
          <a:noFill/>
          <a:ln>
            <a:noFill/>
          </a:ln>
        </p:spPr>
        <p:txBody>
          <a:bodyPr spcFirstLastPara="1" wrap="square" lIns="81625" tIns="40800" rIns="81625" bIns="40800" anchor="t" anchorCtr="0">
            <a:normAutofit/>
          </a:bodyPr>
          <a:lstStyle>
            <a:lvl1pPr marR="0" lvl="0" algn="l" rtl="0">
              <a:lnSpc>
                <a:spcPct val="100000"/>
              </a:lnSpc>
              <a:spcBef>
                <a:spcPts val="560"/>
              </a:spcBef>
              <a:spcAft>
                <a:spcPts val="0"/>
              </a:spcAft>
              <a:buClr>
                <a:schemeClr val="dk1"/>
              </a:buClr>
              <a:buSzPts val="2800"/>
              <a:buFont typeface="Arial"/>
              <a:buNone/>
              <a:defRPr sz="2800" b="0" i="0" u="none" strike="noStrike" cap="none">
                <a:solidFill>
                  <a:schemeClr val="dk1"/>
                </a:solidFill>
                <a:latin typeface="Helvetica Neue Light" charset="0"/>
                <a:ea typeface="Helvetica Neue Light" charset="0"/>
                <a:cs typeface="Helvetica Neue Light" charset="0"/>
                <a:sym typeface="Helvetica Neue"/>
              </a:defRPr>
            </a:lvl1pPr>
            <a:lvl2pPr marR="0" lvl="1" algn="l" rtl="0">
              <a:lnSpc>
                <a:spcPct val="100000"/>
              </a:lnSpc>
              <a:spcBef>
                <a:spcPts val="500"/>
              </a:spcBef>
              <a:spcAft>
                <a:spcPts val="0"/>
              </a:spcAft>
              <a:buClr>
                <a:schemeClr val="dk1"/>
              </a:buClr>
              <a:buSzPts val="2500"/>
              <a:buFont typeface="Arial"/>
              <a:buNone/>
              <a:defRPr sz="2500" b="0" i="0" u="none" strike="noStrike" cap="none">
                <a:solidFill>
                  <a:schemeClr val="dk1"/>
                </a:solidFill>
                <a:latin typeface="Helvetica Neue"/>
                <a:ea typeface="Helvetica Neue"/>
                <a:cs typeface="Helvetica Neue"/>
                <a:sym typeface="Helvetica Neue"/>
              </a:defRPr>
            </a:lvl2pPr>
            <a:lvl3pPr marR="0" lvl="2" algn="l" rtl="0">
              <a:lnSpc>
                <a:spcPct val="100000"/>
              </a:lnSpc>
              <a:spcBef>
                <a:spcPts val="420"/>
              </a:spcBef>
              <a:spcAft>
                <a:spcPts val="0"/>
              </a:spcAft>
              <a:buClr>
                <a:schemeClr val="dk1"/>
              </a:buClr>
              <a:buSzPts val="2100"/>
              <a:buFont typeface="Arial"/>
              <a:buNone/>
              <a:defRPr sz="2100" b="0" i="0" u="none" strike="noStrike" cap="none">
                <a:solidFill>
                  <a:schemeClr val="dk1"/>
                </a:solidFill>
                <a:latin typeface="Helvetica Neue"/>
                <a:ea typeface="Helvetica Neue"/>
                <a:cs typeface="Helvetica Neue"/>
                <a:sym typeface="Helvetica Neue"/>
              </a:defRPr>
            </a:lvl3pPr>
            <a:lvl4pPr marR="0" lvl="3" algn="l" rtl="0">
              <a:lnSpc>
                <a:spcPct val="100000"/>
              </a:lnSpc>
              <a:spcBef>
                <a:spcPts val="360"/>
              </a:spcBef>
              <a:spcAft>
                <a:spcPts val="0"/>
              </a:spcAft>
              <a:buClr>
                <a:schemeClr val="dk1"/>
              </a:buClr>
              <a:buSzPts val="1800"/>
              <a:buFont typeface="Arial"/>
              <a:buNone/>
              <a:defRPr sz="1800" b="0" i="0" u="none" strike="noStrike" cap="none">
                <a:solidFill>
                  <a:schemeClr val="dk1"/>
                </a:solidFill>
                <a:latin typeface="Helvetica Neue"/>
                <a:ea typeface="Helvetica Neue"/>
                <a:cs typeface="Helvetica Neue"/>
                <a:sym typeface="Helvetica Neue"/>
              </a:defRPr>
            </a:lvl4pPr>
            <a:lvl5pPr marR="0" lvl="4" algn="l" rtl="0">
              <a:lnSpc>
                <a:spcPct val="100000"/>
              </a:lnSpc>
              <a:spcBef>
                <a:spcPts val="360"/>
              </a:spcBef>
              <a:spcAft>
                <a:spcPts val="0"/>
              </a:spcAft>
              <a:buClr>
                <a:schemeClr val="dk1"/>
              </a:buClr>
              <a:buSzPts val="1800"/>
              <a:buFont typeface="Arial"/>
              <a:buNone/>
              <a:defRPr sz="1800" b="0" i="0" u="none" strike="noStrike" cap="none">
                <a:solidFill>
                  <a:schemeClr val="dk1"/>
                </a:solidFill>
                <a:latin typeface="Helvetica Neue"/>
                <a:ea typeface="Helvetica Neue"/>
                <a:cs typeface="Helvetica Neue"/>
                <a:sym typeface="Helvetica Neue"/>
              </a:defRPr>
            </a:lvl5pPr>
            <a:lvl6pPr marR="0" lvl="5" algn="l" rtl="0">
              <a:lnSpc>
                <a:spcPct val="100000"/>
              </a:lnSpc>
              <a:spcBef>
                <a:spcPts val="36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36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36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36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66" name="Google Shape;66;p60"/>
          <p:cNvSpPr txBox="1">
            <a:spLocks noGrp="1"/>
          </p:cNvSpPr>
          <p:nvPr>
            <p:ph type="body" idx="1"/>
          </p:nvPr>
        </p:nvSpPr>
        <p:spPr>
          <a:xfrm>
            <a:off x="1792288" y="4025503"/>
            <a:ext cx="5486400" cy="603647"/>
          </a:xfrm>
          <a:prstGeom prst="rect">
            <a:avLst/>
          </a:prstGeom>
          <a:noFill/>
          <a:ln>
            <a:noFill/>
          </a:ln>
        </p:spPr>
        <p:txBody>
          <a:bodyPr spcFirstLastPara="1" wrap="square" lIns="81625" tIns="40800" rIns="81625" bIns="40800" anchor="t" anchorCtr="0">
            <a:normAutofit/>
          </a:bodyPr>
          <a:lstStyle>
            <a:lvl1pPr marL="457200" lvl="0" indent="-228600" algn="ctr">
              <a:lnSpc>
                <a:spcPct val="100000"/>
              </a:lnSpc>
              <a:spcBef>
                <a:spcPts val="240"/>
              </a:spcBef>
              <a:spcAft>
                <a:spcPts val="0"/>
              </a:spcAft>
              <a:buClr>
                <a:schemeClr val="dk1"/>
              </a:buClr>
              <a:buSzPts val="1200"/>
              <a:buNone/>
              <a:defRPr sz="1200" b="0" i="0">
                <a:latin typeface="Helvetica Neue Light" charset="0"/>
                <a:ea typeface="Helvetica Neue Light" charset="0"/>
                <a:cs typeface="Helvetica Neue Light" charset="0"/>
              </a:defRPr>
            </a:lvl1pPr>
            <a:lvl2pPr marL="914400" lvl="1" indent="-228600" algn="l">
              <a:lnSpc>
                <a:spcPct val="100000"/>
              </a:lnSpc>
              <a:spcBef>
                <a:spcPts val="220"/>
              </a:spcBef>
              <a:spcAft>
                <a:spcPts val="0"/>
              </a:spcAft>
              <a:buClr>
                <a:schemeClr val="dk1"/>
              </a:buClr>
              <a:buSzPts val="1100"/>
              <a:buNone/>
              <a:defRPr sz="1100"/>
            </a:lvl2pPr>
            <a:lvl3pPr marL="1371600" lvl="2" indent="-228600" algn="l">
              <a:lnSpc>
                <a:spcPct val="100000"/>
              </a:lnSpc>
              <a:spcBef>
                <a:spcPts val="180"/>
              </a:spcBef>
              <a:spcAft>
                <a:spcPts val="0"/>
              </a:spcAft>
              <a:buClr>
                <a:schemeClr val="dk1"/>
              </a:buClr>
              <a:buSzPts val="900"/>
              <a:buNone/>
              <a:defRPr sz="900"/>
            </a:lvl3pPr>
            <a:lvl4pPr marL="1828800" lvl="3" indent="-228600" algn="l">
              <a:lnSpc>
                <a:spcPct val="100000"/>
              </a:lnSpc>
              <a:spcBef>
                <a:spcPts val="160"/>
              </a:spcBef>
              <a:spcAft>
                <a:spcPts val="0"/>
              </a:spcAft>
              <a:buClr>
                <a:schemeClr val="dk1"/>
              </a:buClr>
              <a:buSzPts val="800"/>
              <a:buNone/>
              <a:defRPr sz="800"/>
            </a:lvl4pPr>
            <a:lvl5pPr marL="2286000" lvl="4" indent="-228600" algn="l">
              <a:lnSpc>
                <a:spcPct val="100000"/>
              </a:lnSpc>
              <a:spcBef>
                <a:spcPts val="160"/>
              </a:spcBef>
              <a:spcAft>
                <a:spcPts val="0"/>
              </a:spcAft>
              <a:buClr>
                <a:schemeClr val="dk1"/>
              </a:buClr>
              <a:buSzPts val="800"/>
              <a:buNone/>
              <a:defRPr sz="800"/>
            </a:lvl5pPr>
            <a:lvl6pPr marL="2743200" lvl="5" indent="-228600" algn="l">
              <a:lnSpc>
                <a:spcPct val="100000"/>
              </a:lnSpc>
              <a:spcBef>
                <a:spcPts val="160"/>
              </a:spcBef>
              <a:spcAft>
                <a:spcPts val="0"/>
              </a:spcAft>
              <a:buClr>
                <a:schemeClr val="dk1"/>
              </a:buClr>
              <a:buSzPts val="800"/>
              <a:buNone/>
              <a:defRPr sz="800"/>
            </a:lvl6pPr>
            <a:lvl7pPr marL="3200400" lvl="6" indent="-228600" algn="l">
              <a:lnSpc>
                <a:spcPct val="100000"/>
              </a:lnSpc>
              <a:spcBef>
                <a:spcPts val="160"/>
              </a:spcBef>
              <a:spcAft>
                <a:spcPts val="0"/>
              </a:spcAft>
              <a:buClr>
                <a:schemeClr val="dk1"/>
              </a:buClr>
              <a:buSzPts val="800"/>
              <a:buNone/>
              <a:defRPr sz="800"/>
            </a:lvl7pPr>
            <a:lvl8pPr marL="3657600" lvl="7" indent="-228600" algn="l">
              <a:lnSpc>
                <a:spcPct val="100000"/>
              </a:lnSpc>
              <a:spcBef>
                <a:spcPts val="160"/>
              </a:spcBef>
              <a:spcAft>
                <a:spcPts val="0"/>
              </a:spcAft>
              <a:buClr>
                <a:schemeClr val="dk1"/>
              </a:buClr>
              <a:buSzPts val="800"/>
              <a:buNone/>
              <a:defRPr sz="800"/>
            </a:lvl8pPr>
            <a:lvl9pPr marL="4114800" lvl="8" indent="-228600" algn="l">
              <a:lnSpc>
                <a:spcPct val="100000"/>
              </a:lnSpc>
              <a:spcBef>
                <a:spcPts val="160"/>
              </a:spcBef>
              <a:spcAft>
                <a:spcPts val="0"/>
              </a:spcAft>
              <a:buClr>
                <a:schemeClr val="dk1"/>
              </a:buClr>
              <a:buSzPts val="800"/>
              <a:buNone/>
              <a:defRPr sz="800"/>
            </a:lvl9pPr>
          </a:lstStyle>
          <a:p>
            <a:endParaRPr dirty="0"/>
          </a:p>
        </p:txBody>
      </p:sp>
      <p:sp>
        <p:nvSpPr>
          <p:cNvPr id="67" name="Google Shape;67;p60"/>
          <p:cNvSpPr txBox="1">
            <a:spLocks noGrp="1"/>
          </p:cNvSpPr>
          <p:nvPr>
            <p:ph type="dt" idx="10"/>
          </p:nvPr>
        </p:nvSpPr>
        <p:spPr>
          <a:xfrm>
            <a:off x="457200" y="4767263"/>
            <a:ext cx="2133600" cy="273844"/>
          </a:xfrm>
          <a:prstGeom prst="rect">
            <a:avLst/>
          </a:prstGeom>
          <a:noFill/>
          <a:ln>
            <a:noFill/>
          </a:ln>
        </p:spPr>
        <p:txBody>
          <a:bodyPr spcFirstLastPara="1" wrap="square" lIns="81625" tIns="40800" rIns="81625" bIns="408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8" name="Google Shape;68;p60"/>
          <p:cNvSpPr txBox="1">
            <a:spLocks noGrp="1"/>
          </p:cNvSpPr>
          <p:nvPr>
            <p:ph type="ftr" idx="11"/>
          </p:nvPr>
        </p:nvSpPr>
        <p:spPr>
          <a:xfrm>
            <a:off x="3124200" y="4767263"/>
            <a:ext cx="2895600" cy="273844"/>
          </a:xfrm>
          <a:prstGeom prst="rect">
            <a:avLst/>
          </a:prstGeom>
          <a:noFill/>
          <a:ln>
            <a:noFill/>
          </a:ln>
        </p:spPr>
        <p:txBody>
          <a:bodyPr spcFirstLastPara="1" wrap="square" lIns="81625" tIns="40800" rIns="81625" bIns="408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60"/>
          <p:cNvSpPr txBox="1">
            <a:spLocks noGrp="1"/>
          </p:cNvSpPr>
          <p:nvPr>
            <p:ph type="sldNum" idx="12"/>
          </p:nvPr>
        </p:nvSpPr>
        <p:spPr>
          <a:xfrm>
            <a:off x="6553200" y="4767263"/>
            <a:ext cx="2133600" cy="273844"/>
          </a:xfrm>
          <a:prstGeom prst="rect">
            <a:avLst/>
          </a:prstGeom>
          <a:noFill/>
          <a:ln>
            <a:noFill/>
          </a:ln>
        </p:spPr>
        <p:txBody>
          <a:bodyPr spcFirstLastPara="1" wrap="square" lIns="81625" tIns="40800" rIns="81625" bIns="40800" anchor="ctr"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Helvetica Neue Light" charset="0"/>
                <a:ea typeface="Helvetica Neue Light" charset="0"/>
                <a:cs typeface="Helvetica Neue Light" charset="0"/>
                <a:sym typeface="Arial"/>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Arial"/>
                <a:ea typeface="Arial"/>
                <a:cs typeface="Arial"/>
                <a:sym typeface="Arial"/>
              </a:defRPr>
            </a:lvl9pPr>
          </a:lstStyle>
          <a:p>
            <a:fld id="{00000000-1234-1234-1234-123412341234}" type="slidenum">
              <a:rPr lang="uk-UA" smtClean="0"/>
              <a:pPr/>
              <a:t>‹#›</a:t>
            </a:fld>
            <a:endParaRPr lang="uk-UA" dirty="0"/>
          </a:p>
        </p:txBody>
      </p:sp>
    </p:spTree>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7.xml"/><Relationship Id="rId3" Type="http://schemas.openxmlformats.org/officeDocument/2006/relationships/slideLayout" Target="../slideLayouts/slideLayout22.xml"/><Relationship Id="rId7" Type="http://schemas.openxmlformats.org/officeDocument/2006/relationships/slideLayout" Target="../slideLayouts/slideLayout26.xml"/><Relationship Id="rId12" Type="http://schemas.openxmlformats.org/officeDocument/2006/relationships/theme" Target="../theme/theme2.xml"/><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0" Type="http://schemas.openxmlformats.org/officeDocument/2006/relationships/slideLayout" Target="../slideLayouts/slideLayout29.xml"/><Relationship Id="rId4" Type="http://schemas.openxmlformats.org/officeDocument/2006/relationships/slideLayout" Target="../slideLayouts/slideLayout23.xml"/><Relationship Id="rId9" Type="http://schemas.openxmlformats.org/officeDocument/2006/relationships/slideLayout" Target="../slideLayouts/slideLayout2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8.xml"/><Relationship Id="rId13" Type="http://schemas.openxmlformats.org/officeDocument/2006/relationships/slideLayout" Target="../slideLayouts/slideLayout43.xml"/><Relationship Id="rId18" Type="http://schemas.openxmlformats.org/officeDocument/2006/relationships/slideLayout" Target="../slideLayouts/slideLayout48.xml"/><Relationship Id="rId3" Type="http://schemas.openxmlformats.org/officeDocument/2006/relationships/slideLayout" Target="../slideLayouts/slideLayout33.xml"/><Relationship Id="rId21" Type="http://schemas.openxmlformats.org/officeDocument/2006/relationships/theme" Target="../theme/theme3.xml"/><Relationship Id="rId7" Type="http://schemas.openxmlformats.org/officeDocument/2006/relationships/slideLayout" Target="../slideLayouts/slideLayout37.xml"/><Relationship Id="rId12" Type="http://schemas.openxmlformats.org/officeDocument/2006/relationships/slideLayout" Target="../slideLayouts/slideLayout42.xml"/><Relationship Id="rId17" Type="http://schemas.openxmlformats.org/officeDocument/2006/relationships/slideLayout" Target="../slideLayouts/slideLayout47.xml"/><Relationship Id="rId2" Type="http://schemas.openxmlformats.org/officeDocument/2006/relationships/slideLayout" Target="../slideLayouts/slideLayout32.xml"/><Relationship Id="rId16" Type="http://schemas.openxmlformats.org/officeDocument/2006/relationships/slideLayout" Target="../slideLayouts/slideLayout46.xml"/><Relationship Id="rId20" Type="http://schemas.openxmlformats.org/officeDocument/2006/relationships/slideLayout" Target="../slideLayouts/slideLayout50.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slideLayout" Target="../slideLayouts/slideLayout41.xml"/><Relationship Id="rId5" Type="http://schemas.openxmlformats.org/officeDocument/2006/relationships/slideLayout" Target="../slideLayouts/slideLayout35.xml"/><Relationship Id="rId15" Type="http://schemas.openxmlformats.org/officeDocument/2006/relationships/slideLayout" Target="../slideLayouts/slideLayout45.xml"/><Relationship Id="rId10" Type="http://schemas.openxmlformats.org/officeDocument/2006/relationships/slideLayout" Target="../slideLayouts/slideLayout40.xml"/><Relationship Id="rId19" Type="http://schemas.openxmlformats.org/officeDocument/2006/relationships/slideLayout" Target="../slideLayouts/slideLayout49.xml"/><Relationship Id="rId4" Type="http://schemas.openxmlformats.org/officeDocument/2006/relationships/slideLayout" Target="../slideLayouts/slideLayout34.xml"/><Relationship Id="rId9" Type="http://schemas.openxmlformats.org/officeDocument/2006/relationships/slideLayout" Target="../slideLayouts/slideLayout39.xml"/><Relationship Id="rId14" Type="http://schemas.openxmlformats.org/officeDocument/2006/relationships/slideLayout" Target="../slideLayouts/slideLayout4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50"/>
          <p:cNvSpPr txBox="1">
            <a:spLocks noGrp="1"/>
          </p:cNvSpPr>
          <p:nvPr>
            <p:ph type="body" idx="1"/>
          </p:nvPr>
        </p:nvSpPr>
        <p:spPr>
          <a:xfrm>
            <a:off x="457200" y="971550"/>
            <a:ext cx="7968470" cy="3394472"/>
          </a:xfrm>
          <a:prstGeom prst="rect">
            <a:avLst/>
          </a:prstGeom>
          <a:noFill/>
          <a:ln>
            <a:noFill/>
          </a:ln>
        </p:spPr>
        <p:txBody>
          <a:bodyPr spcFirstLastPara="1" wrap="square" lIns="81625" tIns="40800" rIns="81625" bIns="40800" anchor="t" anchorCtr="0">
            <a:normAutofit/>
          </a:bodyPr>
          <a:lstStyle>
            <a:lvl1pPr marL="457200" marR="0" lvl="0"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Helvetica Neue"/>
                <a:ea typeface="Helvetica Neue"/>
                <a:cs typeface="Helvetica Neue"/>
                <a:sym typeface="Helvetica Neue"/>
              </a:defRPr>
            </a:lvl1pPr>
            <a:lvl2pPr marL="914400" marR="0" lvl="1"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Helvetica Neue"/>
                <a:ea typeface="Helvetica Neue"/>
                <a:cs typeface="Helvetica Neue"/>
                <a:sym typeface="Helvetica Neue"/>
              </a:defRPr>
            </a:lvl2pPr>
            <a:lvl3pPr marL="1371600" marR="0" lvl="2" indent="-304800" algn="l" rtl="0">
              <a:lnSpc>
                <a:spcPct val="100000"/>
              </a:lnSpc>
              <a:spcBef>
                <a:spcPts val="240"/>
              </a:spcBef>
              <a:spcAft>
                <a:spcPts val="0"/>
              </a:spcAft>
              <a:buClr>
                <a:schemeClr val="dk1"/>
              </a:buClr>
              <a:buSzPts val="1200"/>
              <a:buFont typeface="Arial"/>
              <a:buChar char="•"/>
              <a:defRPr sz="1200" b="0" i="0" u="none" strike="noStrike" cap="none">
                <a:solidFill>
                  <a:schemeClr val="dk1"/>
                </a:solidFill>
                <a:latin typeface="Helvetica Neue"/>
                <a:ea typeface="Helvetica Neue"/>
                <a:cs typeface="Helvetica Neue"/>
                <a:sym typeface="Helvetica Neue"/>
              </a:defRPr>
            </a:lvl3pPr>
            <a:lvl4pPr marL="1828800" marR="0" lvl="3" indent="-285750" algn="l" rtl="0">
              <a:lnSpc>
                <a:spcPct val="100000"/>
              </a:lnSpc>
              <a:spcBef>
                <a:spcPts val="180"/>
              </a:spcBef>
              <a:spcAft>
                <a:spcPts val="0"/>
              </a:spcAft>
              <a:buClr>
                <a:schemeClr val="dk1"/>
              </a:buClr>
              <a:buSzPts val="900"/>
              <a:buFont typeface="Arial"/>
              <a:buChar char="–"/>
              <a:defRPr sz="900" b="0" i="0" u="none" strike="noStrike" cap="none">
                <a:solidFill>
                  <a:schemeClr val="dk1"/>
                </a:solidFill>
                <a:latin typeface="Helvetica Neue"/>
                <a:ea typeface="Helvetica Neue"/>
                <a:cs typeface="Helvetica Neue"/>
                <a:sym typeface="Helvetica Neue"/>
              </a:defRPr>
            </a:lvl4pPr>
            <a:lvl5pPr marL="2286000" marR="0" lvl="4" indent="-285750" algn="l" rtl="0">
              <a:lnSpc>
                <a:spcPct val="100000"/>
              </a:lnSpc>
              <a:spcBef>
                <a:spcPts val="180"/>
              </a:spcBef>
              <a:spcAft>
                <a:spcPts val="0"/>
              </a:spcAft>
              <a:buClr>
                <a:schemeClr val="dk1"/>
              </a:buClr>
              <a:buSzPts val="900"/>
              <a:buFont typeface="Arial"/>
              <a:buChar char="»"/>
              <a:defRPr sz="900" b="0" i="0" u="none" strike="noStrike" cap="none">
                <a:solidFill>
                  <a:schemeClr val="dk1"/>
                </a:solidFill>
                <a:latin typeface="Helvetica Neue"/>
                <a:ea typeface="Helvetica Neue"/>
                <a:cs typeface="Helvetica Neue"/>
                <a:sym typeface="Helvetica Neue"/>
              </a:defRPr>
            </a:lvl5pPr>
            <a:lvl6pPr marL="2743200" marR="0" lvl="5"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dirty="0"/>
          </a:p>
        </p:txBody>
      </p:sp>
      <p:sp>
        <p:nvSpPr>
          <p:cNvPr id="11" name="Google Shape;11;p50"/>
          <p:cNvSpPr txBox="1">
            <a:spLocks noGrp="1"/>
          </p:cNvSpPr>
          <p:nvPr>
            <p:ph type="dt" idx="10"/>
          </p:nvPr>
        </p:nvSpPr>
        <p:spPr>
          <a:xfrm>
            <a:off x="457200" y="4767263"/>
            <a:ext cx="2133600" cy="273844"/>
          </a:xfrm>
          <a:prstGeom prst="rect">
            <a:avLst/>
          </a:prstGeom>
          <a:noFill/>
          <a:ln>
            <a:noFill/>
          </a:ln>
        </p:spPr>
        <p:txBody>
          <a:bodyPr spcFirstLastPara="1" wrap="square" lIns="81625" tIns="40800" rIns="81625" bIns="40800" anchor="ctr" anchorCtr="0">
            <a:noAutofit/>
          </a:bodyPr>
          <a:lstStyle>
            <a:lvl1pPr marR="0" lvl="0" algn="l" rtl="0">
              <a:lnSpc>
                <a:spcPct val="100000"/>
              </a:lnSpc>
              <a:spcBef>
                <a:spcPts val="0"/>
              </a:spcBef>
              <a:spcAft>
                <a:spcPts val="0"/>
              </a:spcAft>
              <a:buClr>
                <a:srgbClr val="000000"/>
              </a:buClr>
              <a:buSzPts val="1400"/>
              <a:buFont typeface="Arial"/>
              <a:buNone/>
              <a:defRPr sz="1100" b="0" i="0" u="none" strike="noStrike" cap="none">
                <a:solidFill>
                  <a:srgbClr val="888888"/>
                </a:solidFill>
                <a:latin typeface="Helvetica Neue Light" charset="0"/>
                <a:ea typeface="Helvetica Neue Light" charset="0"/>
                <a:cs typeface="Helvetica Neue Light" charset="0"/>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lang="en-US" dirty="0"/>
          </a:p>
        </p:txBody>
      </p:sp>
      <p:sp>
        <p:nvSpPr>
          <p:cNvPr id="12" name="Google Shape;12;p50"/>
          <p:cNvSpPr txBox="1">
            <a:spLocks noGrp="1"/>
          </p:cNvSpPr>
          <p:nvPr>
            <p:ph type="ftr" idx="11"/>
          </p:nvPr>
        </p:nvSpPr>
        <p:spPr>
          <a:xfrm>
            <a:off x="3124200" y="4767263"/>
            <a:ext cx="2895600" cy="273844"/>
          </a:xfrm>
          <a:prstGeom prst="rect">
            <a:avLst/>
          </a:prstGeom>
          <a:noFill/>
          <a:ln>
            <a:noFill/>
          </a:ln>
        </p:spPr>
        <p:txBody>
          <a:bodyPr spcFirstLastPara="1" wrap="square" lIns="81625" tIns="40800" rIns="81625" bIns="40800" anchor="ctr" anchorCtr="0">
            <a:noAutofit/>
          </a:bodyPr>
          <a:lstStyle>
            <a:lvl1pPr marR="0" lvl="0" algn="ctr" rtl="0">
              <a:lnSpc>
                <a:spcPct val="100000"/>
              </a:lnSpc>
              <a:spcBef>
                <a:spcPts val="0"/>
              </a:spcBef>
              <a:spcAft>
                <a:spcPts val="0"/>
              </a:spcAft>
              <a:buClr>
                <a:srgbClr val="000000"/>
              </a:buClr>
              <a:buSzPts val="1400"/>
              <a:buFont typeface="Arial"/>
              <a:buNone/>
              <a:defRPr sz="1100" b="0" i="0" u="none" strike="noStrike" cap="none">
                <a:solidFill>
                  <a:srgbClr val="888888"/>
                </a:solidFill>
                <a:latin typeface="Helvetica Neue Light" charset="0"/>
                <a:ea typeface="Helvetica Neue Light" charset="0"/>
                <a:cs typeface="Helvetica Neue Light" charset="0"/>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lang="en-US" dirty="0"/>
          </a:p>
        </p:txBody>
      </p:sp>
      <p:sp>
        <p:nvSpPr>
          <p:cNvPr id="13" name="Google Shape;13;p50"/>
          <p:cNvSpPr txBox="1">
            <a:spLocks noGrp="1"/>
          </p:cNvSpPr>
          <p:nvPr>
            <p:ph type="sldNum" idx="12"/>
          </p:nvPr>
        </p:nvSpPr>
        <p:spPr>
          <a:xfrm>
            <a:off x="6553200" y="4767263"/>
            <a:ext cx="2133600" cy="273844"/>
          </a:xfrm>
          <a:prstGeom prst="rect">
            <a:avLst/>
          </a:prstGeom>
          <a:noFill/>
          <a:ln>
            <a:noFill/>
          </a:ln>
        </p:spPr>
        <p:txBody>
          <a:bodyPr spcFirstLastPara="1" wrap="square" lIns="81625" tIns="40800" rIns="81625" bIns="40800" anchor="ctr" anchorCtr="0">
            <a:noAutofit/>
          </a:bodyPr>
          <a:lstStyle>
            <a:lvl1pPr marL="0" marR="0" lvl="0" indent="0" algn="r" rtl="0">
              <a:lnSpc>
                <a:spcPct val="100000"/>
              </a:lnSpc>
              <a:spcBef>
                <a:spcPts val="0"/>
              </a:spcBef>
              <a:spcAft>
                <a:spcPts val="0"/>
              </a:spcAft>
              <a:buClr>
                <a:srgbClr val="000000"/>
              </a:buClr>
              <a:buSzPts val="1100"/>
              <a:buFont typeface="Arial"/>
              <a:buNone/>
              <a:defRPr sz="1100" b="0" i="0" u="none" strike="noStrike" cap="none">
                <a:solidFill>
                  <a:srgbClr val="888888"/>
                </a:solidFill>
                <a:latin typeface="Helvetica Neue Light" charset="0"/>
                <a:ea typeface="Helvetica Neue Light" charset="0"/>
                <a:cs typeface="Helvetica Neue Light" charset="0"/>
                <a:sym typeface="Arial"/>
              </a:defRPr>
            </a:lvl1pPr>
            <a:lvl2pPr marL="0" marR="0" lvl="1" indent="0" algn="r" rtl="0">
              <a:lnSpc>
                <a:spcPct val="100000"/>
              </a:lnSpc>
              <a:spcBef>
                <a:spcPts val="0"/>
              </a:spcBef>
              <a:spcAft>
                <a:spcPts val="0"/>
              </a:spcAft>
              <a:buClr>
                <a:srgbClr val="000000"/>
              </a:buClr>
              <a:buSzPts val="1100"/>
              <a:buFont typeface="Arial"/>
              <a:buNone/>
              <a:defRPr sz="11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100"/>
              <a:buFont typeface="Arial"/>
              <a:buNone/>
              <a:defRPr sz="11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100"/>
              <a:buFont typeface="Arial"/>
              <a:buNone/>
              <a:defRPr sz="11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100"/>
              <a:buFont typeface="Arial"/>
              <a:buNone/>
              <a:defRPr sz="11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100"/>
              <a:buFont typeface="Arial"/>
              <a:buNone/>
              <a:defRPr sz="11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100"/>
              <a:buFont typeface="Arial"/>
              <a:buNone/>
              <a:defRPr sz="11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100"/>
              <a:buFont typeface="Arial"/>
              <a:buNone/>
              <a:defRPr sz="11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100"/>
              <a:buFont typeface="Arial"/>
              <a:buNone/>
              <a:defRPr sz="1100" b="0" i="0" u="none" strike="noStrike" cap="none">
                <a:solidFill>
                  <a:srgbClr val="888888"/>
                </a:solidFill>
                <a:latin typeface="Arial"/>
                <a:ea typeface="Arial"/>
                <a:cs typeface="Arial"/>
                <a:sym typeface="Arial"/>
              </a:defRPr>
            </a:lvl9pPr>
          </a:lstStyle>
          <a:p>
            <a:fld id="{00000000-1234-1234-1234-123412341234}" type="slidenum">
              <a:rPr lang="uk-UA" smtClean="0"/>
              <a:pPr/>
              <a:t>‹#›</a:t>
            </a:fld>
            <a:endParaRPr lang="uk-UA" dirty="0"/>
          </a:p>
        </p:txBody>
      </p:sp>
      <p:cxnSp>
        <p:nvCxnSpPr>
          <p:cNvPr id="14" name="Google Shape;14;p50"/>
          <p:cNvCxnSpPr/>
          <p:nvPr/>
        </p:nvCxnSpPr>
        <p:spPr>
          <a:xfrm>
            <a:off x="-5356" y="0"/>
            <a:ext cx="9149356" cy="0"/>
          </a:xfrm>
          <a:prstGeom prst="straightConnector1">
            <a:avLst/>
          </a:prstGeom>
          <a:noFill/>
          <a:ln w="28575" cap="flat" cmpd="sng">
            <a:solidFill>
              <a:srgbClr val="494EFF"/>
            </a:solidFill>
            <a:prstDash val="solid"/>
            <a:miter lim="400000"/>
            <a:headEnd type="none" w="sm" len="sm"/>
            <a:tailEnd type="none" w="sm" len="sm"/>
          </a:ln>
        </p:spPr>
      </p:cxn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7" r:id="rId8"/>
    <p:sldLayoutId id="2147483658" r:id="rId9"/>
    <p:sldLayoutId id="2147483659" r:id="rId10"/>
    <p:sldLayoutId id="2147483661" r:id="rId11"/>
    <p:sldLayoutId id="2147483662" r:id="rId12"/>
    <p:sldLayoutId id="2147483663" r:id="rId13"/>
    <p:sldLayoutId id="2147483664" r:id="rId14"/>
    <p:sldLayoutId id="2147483665" r:id="rId15"/>
    <p:sldLayoutId id="2147483666" r:id="rId16"/>
    <p:sldLayoutId id="2147483667" r:id="rId17"/>
    <p:sldLayoutId id="2147483668" r:id="rId18"/>
    <p:sldLayoutId id="2147483669" r:id="rId19"/>
  </p:sldLayoutIdLst>
  <p:transition>
    <p:fade/>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Plain" charset="0"/>
          <a:ea typeface="Plain" charset="0"/>
          <a:cs typeface="Plain" charset="0"/>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4638"/>
            <a:ext cx="7886700" cy="993775"/>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28650" y="1370013"/>
            <a:ext cx="7886700" cy="326231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28650" y="4767263"/>
            <a:ext cx="2057400" cy="274637"/>
          </a:xfrm>
          <a:prstGeom prst="rect">
            <a:avLst/>
          </a:prstGeom>
        </p:spPr>
        <p:txBody>
          <a:bodyPr vert="horz" lIns="91440" tIns="45720" rIns="91440" bIns="45720" rtlCol="0" anchor="ctr"/>
          <a:lstStyle>
            <a:lvl1pPr algn="l">
              <a:defRPr sz="1200" b="0" i="0">
                <a:solidFill>
                  <a:schemeClr val="tx1">
                    <a:tint val="75000"/>
                  </a:schemeClr>
                </a:solidFill>
                <a:latin typeface="Helvetica Neue Light" charset="0"/>
                <a:ea typeface="Helvetica Neue Light" charset="0"/>
                <a:cs typeface="Helvetica Neue Light" charset="0"/>
              </a:defRPr>
            </a:lvl1pPr>
          </a:lstStyle>
          <a:p>
            <a:fld id="{075CD0AE-2ED1-3F4F-9CAB-B0A15D161121}" type="datetimeFigureOut">
              <a:rPr lang="en-US" smtClean="0"/>
              <a:pPr/>
              <a:t>12/7/20</a:t>
            </a:fld>
            <a:endParaRPr lang="en-US" dirty="0"/>
          </a:p>
        </p:txBody>
      </p:sp>
      <p:sp>
        <p:nvSpPr>
          <p:cNvPr id="5" name="Footer Placeholder 4"/>
          <p:cNvSpPr>
            <a:spLocks noGrp="1"/>
          </p:cNvSpPr>
          <p:nvPr>
            <p:ph type="ftr" sz="quarter" idx="3"/>
          </p:nvPr>
        </p:nvSpPr>
        <p:spPr>
          <a:xfrm>
            <a:off x="3028950" y="4767263"/>
            <a:ext cx="3086100" cy="274637"/>
          </a:xfrm>
          <a:prstGeom prst="rect">
            <a:avLst/>
          </a:prstGeom>
        </p:spPr>
        <p:txBody>
          <a:bodyPr vert="horz" lIns="91440" tIns="45720" rIns="91440" bIns="45720" rtlCol="0" anchor="ctr"/>
          <a:lstStyle>
            <a:lvl1pPr algn="ctr">
              <a:defRPr sz="1200" b="0" i="0">
                <a:solidFill>
                  <a:schemeClr val="tx1">
                    <a:tint val="75000"/>
                  </a:schemeClr>
                </a:solidFill>
                <a:latin typeface="Helvetica Neue Light" charset="0"/>
                <a:ea typeface="Helvetica Neue Light" charset="0"/>
                <a:cs typeface="Helvetica Neue Light" charset="0"/>
              </a:defRPr>
            </a:lvl1pPr>
          </a:lstStyle>
          <a:p>
            <a:endParaRPr lang="en-US" dirty="0"/>
          </a:p>
        </p:txBody>
      </p:sp>
      <p:sp>
        <p:nvSpPr>
          <p:cNvPr id="6" name="Slide Number Placeholder 5"/>
          <p:cNvSpPr>
            <a:spLocks noGrp="1"/>
          </p:cNvSpPr>
          <p:nvPr>
            <p:ph type="sldNum" sz="quarter" idx="4"/>
          </p:nvPr>
        </p:nvSpPr>
        <p:spPr>
          <a:xfrm>
            <a:off x="6457950" y="4767263"/>
            <a:ext cx="2057400" cy="274637"/>
          </a:xfrm>
          <a:prstGeom prst="rect">
            <a:avLst/>
          </a:prstGeom>
        </p:spPr>
        <p:txBody>
          <a:bodyPr vert="horz" lIns="91440" tIns="45720" rIns="91440" bIns="45720" rtlCol="0" anchor="ctr"/>
          <a:lstStyle>
            <a:lvl1pPr algn="r">
              <a:defRPr sz="1200" b="0" i="0">
                <a:solidFill>
                  <a:schemeClr val="tx1">
                    <a:tint val="75000"/>
                  </a:schemeClr>
                </a:solidFill>
                <a:latin typeface="Helvetica Neue Light" charset="0"/>
                <a:ea typeface="Helvetica Neue Light" charset="0"/>
                <a:cs typeface="Helvetica Neue Light" charset="0"/>
              </a:defRPr>
            </a:lvl1pPr>
          </a:lstStyle>
          <a:p>
            <a:fld id="{19B919F4-E220-EF43-8377-DA8F94B3A4B5}" type="slidenum">
              <a:rPr lang="en-US" smtClean="0"/>
              <a:pPr/>
              <a:t>‹#›</a:t>
            </a:fld>
            <a:endParaRPr lang="en-US" dirty="0"/>
          </a:p>
        </p:txBody>
      </p:sp>
    </p:spTree>
    <p:extLst>
      <p:ext uri="{BB962C8B-B14F-4D97-AF65-F5344CB8AC3E}">
        <p14:creationId xmlns:p14="http://schemas.microsoft.com/office/powerpoint/2010/main" val="1984591010"/>
      </p:ext>
    </p:extLst>
  </p:cSld>
  <p:clrMap bg1="lt1" tx1="dk1" bg2="lt2" tx2="dk2" accent1="accent1" accent2="accent2" accent3="accent3" accent4="accent4" accent5="accent5" accent6="accent6" hlink="hlink" folHlink="folHlink"/>
  <p:sldLayoutIdLst>
    <p:sldLayoutId id="2147483692" r:id="rId1"/>
    <p:sldLayoutId id="2147483693" r:id="rId2"/>
    <p:sldLayoutId id="2147483694" r:id="rId3"/>
    <p:sldLayoutId id="2147483695" r:id="rId4"/>
    <p:sldLayoutId id="2147483696" r:id="rId5"/>
    <p:sldLayoutId id="2147483697" r:id="rId6"/>
    <p:sldLayoutId id="2147483698" r:id="rId7"/>
    <p:sldLayoutId id="2147483699" r:id="rId8"/>
    <p:sldLayoutId id="2147483700" r:id="rId9"/>
    <p:sldLayoutId id="2147483701" r:id="rId10"/>
    <p:sldLayoutId id="2147483702" r:id="rId11"/>
  </p:sldLayoutIdLst>
  <p:txStyles>
    <p:titleStyle>
      <a:lvl1pPr algn="l" defTabSz="914400" rtl="0" eaLnBrk="1" latinLnBrk="0" hangingPunct="1">
        <a:lnSpc>
          <a:spcPct val="90000"/>
        </a:lnSpc>
        <a:spcBef>
          <a:spcPct val="0"/>
        </a:spcBef>
        <a:buNone/>
        <a:defRPr sz="4400" b="0" i="0" kern="1200">
          <a:solidFill>
            <a:schemeClr val="tx1"/>
          </a:solidFill>
          <a:latin typeface="Helvetica Neue Light" charset="0"/>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b="0" i="0" kern="1200">
          <a:solidFill>
            <a:schemeClr val="tx1"/>
          </a:solidFill>
          <a:latin typeface="Helvetica Neue Light" charset="0"/>
          <a:ea typeface="+mn-ea"/>
          <a:cs typeface="+mn-cs"/>
        </a:defRPr>
      </a:lvl1pPr>
      <a:lvl2pPr marL="685800" indent="-228600" algn="l" defTabSz="914400" rtl="0" eaLnBrk="1" latinLnBrk="0" hangingPunct="1">
        <a:lnSpc>
          <a:spcPct val="90000"/>
        </a:lnSpc>
        <a:spcBef>
          <a:spcPts val="500"/>
        </a:spcBef>
        <a:buFont typeface="Arial"/>
        <a:buChar char="•"/>
        <a:defRPr sz="2400" b="0" i="0" kern="1200">
          <a:solidFill>
            <a:schemeClr val="tx1"/>
          </a:solidFill>
          <a:latin typeface="Helvetica Neue Light" charset="0"/>
          <a:ea typeface="+mn-ea"/>
          <a:cs typeface="+mn-cs"/>
        </a:defRPr>
      </a:lvl2pPr>
      <a:lvl3pPr marL="1143000" indent="-228600" algn="l" defTabSz="914400" rtl="0" eaLnBrk="1" latinLnBrk="0" hangingPunct="1">
        <a:lnSpc>
          <a:spcPct val="90000"/>
        </a:lnSpc>
        <a:spcBef>
          <a:spcPts val="500"/>
        </a:spcBef>
        <a:buFont typeface="Arial"/>
        <a:buChar char="•"/>
        <a:defRPr sz="2000" b="0" i="0" kern="1200">
          <a:solidFill>
            <a:schemeClr val="tx1"/>
          </a:solidFill>
          <a:latin typeface="Helvetica Neue Light" charset="0"/>
          <a:ea typeface="+mn-ea"/>
          <a:cs typeface="+mn-cs"/>
        </a:defRPr>
      </a:lvl3pPr>
      <a:lvl4pPr marL="1600200" indent="-228600" algn="l" defTabSz="914400" rtl="0" eaLnBrk="1" latinLnBrk="0" hangingPunct="1">
        <a:lnSpc>
          <a:spcPct val="90000"/>
        </a:lnSpc>
        <a:spcBef>
          <a:spcPts val="500"/>
        </a:spcBef>
        <a:buFont typeface="Arial"/>
        <a:buChar char="•"/>
        <a:defRPr sz="1800" b="0" i="0" kern="1200">
          <a:solidFill>
            <a:schemeClr val="tx1"/>
          </a:solidFill>
          <a:latin typeface="Helvetica Neue Light" charset="0"/>
          <a:ea typeface="+mn-ea"/>
          <a:cs typeface="+mn-cs"/>
        </a:defRPr>
      </a:lvl4pPr>
      <a:lvl5pPr marL="2057400" indent="-228600" algn="l" defTabSz="914400" rtl="0" eaLnBrk="1" latinLnBrk="0" hangingPunct="1">
        <a:lnSpc>
          <a:spcPct val="90000"/>
        </a:lnSpc>
        <a:spcBef>
          <a:spcPts val="500"/>
        </a:spcBef>
        <a:buFont typeface="Arial"/>
        <a:buChar char="•"/>
        <a:defRPr sz="1800" b="0" i="0" kern="1200">
          <a:solidFill>
            <a:schemeClr val="tx1"/>
          </a:solidFill>
          <a:latin typeface="Helvetica Neue Light"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20"/>
        <p:cNvGrpSpPr/>
        <p:nvPr/>
      </p:nvGrpSpPr>
      <p:grpSpPr>
        <a:xfrm>
          <a:off x="0" y="0"/>
          <a:ext cx="0" cy="0"/>
          <a:chOff x="0" y="0"/>
          <a:chExt cx="0" cy="0"/>
        </a:xfrm>
      </p:grpSpPr>
      <p:sp>
        <p:nvSpPr>
          <p:cNvPr id="121" name="Google Shape;121;g5c53503257_0_485"/>
          <p:cNvSpPr txBox="1">
            <a:spLocks noGrp="1"/>
          </p:cNvSpPr>
          <p:nvPr>
            <p:ph type="body" idx="1"/>
          </p:nvPr>
        </p:nvSpPr>
        <p:spPr>
          <a:xfrm>
            <a:off x="457200" y="971550"/>
            <a:ext cx="7968600" cy="3394500"/>
          </a:xfrm>
          <a:prstGeom prst="rect">
            <a:avLst/>
          </a:prstGeom>
          <a:noFill/>
          <a:ln>
            <a:noFill/>
          </a:ln>
        </p:spPr>
        <p:txBody>
          <a:bodyPr spcFirstLastPara="1" wrap="square" lIns="81625" tIns="40800" rIns="81625" bIns="40800" anchor="t" anchorCtr="0">
            <a:noAutofit/>
          </a:bodyPr>
          <a:lstStyle>
            <a:lvl1pPr marL="457200" marR="0" lvl="0"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Helvetica Neue"/>
                <a:ea typeface="Helvetica Neue"/>
                <a:cs typeface="Helvetica Neue"/>
                <a:sym typeface="Helvetica Neue"/>
              </a:defRPr>
            </a:lvl1pPr>
            <a:lvl2pPr marL="914400" marR="0" lvl="1"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Helvetica Neue"/>
                <a:ea typeface="Helvetica Neue"/>
                <a:cs typeface="Helvetica Neue"/>
                <a:sym typeface="Helvetica Neue"/>
              </a:defRPr>
            </a:lvl2pPr>
            <a:lvl3pPr marL="1371600" marR="0" lvl="2" indent="-304800" algn="l" rtl="0">
              <a:lnSpc>
                <a:spcPct val="100000"/>
              </a:lnSpc>
              <a:spcBef>
                <a:spcPts val="240"/>
              </a:spcBef>
              <a:spcAft>
                <a:spcPts val="0"/>
              </a:spcAft>
              <a:buClr>
                <a:schemeClr val="dk1"/>
              </a:buClr>
              <a:buSzPts val="1200"/>
              <a:buFont typeface="Arial"/>
              <a:buChar char="•"/>
              <a:defRPr sz="1200" b="0" i="0" u="none" strike="noStrike" cap="none">
                <a:solidFill>
                  <a:schemeClr val="dk1"/>
                </a:solidFill>
                <a:latin typeface="Helvetica Neue"/>
                <a:ea typeface="Helvetica Neue"/>
                <a:cs typeface="Helvetica Neue"/>
                <a:sym typeface="Helvetica Neue"/>
              </a:defRPr>
            </a:lvl3pPr>
            <a:lvl4pPr marL="1828800" marR="0" lvl="3" indent="-285750" algn="l" rtl="0">
              <a:lnSpc>
                <a:spcPct val="100000"/>
              </a:lnSpc>
              <a:spcBef>
                <a:spcPts val="180"/>
              </a:spcBef>
              <a:spcAft>
                <a:spcPts val="0"/>
              </a:spcAft>
              <a:buClr>
                <a:schemeClr val="dk1"/>
              </a:buClr>
              <a:buSzPts val="900"/>
              <a:buFont typeface="Arial"/>
              <a:buChar char="–"/>
              <a:defRPr sz="900" b="0" i="0" u="none" strike="noStrike" cap="none">
                <a:solidFill>
                  <a:schemeClr val="dk1"/>
                </a:solidFill>
                <a:latin typeface="Helvetica Neue"/>
                <a:ea typeface="Helvetica Neue"/>
                <a:cs typeface="Helvetica Neue"/>
                <a:sym typeface="Helvetica Neue"/>
              </a:defRPr>
            </a:lvl4pPr>
            <a:lvl5pPr marL="2286000" marR="0" lvl="4" indent="-285750" algn="l" rtl="0">
              <a:lnSpc>
                <a:spcPct val="100000"/>
              </a:lnSpc>
              <a:spcBef>
                <a:spcPts val="180"/>
              </a:spcBef>
              <a:spcAft>
                <a:spcPts val="0"/>
              </a:spcAft>
              <a:buClr>
                <a:schemeClr val="dk1"/>
              </a:buClr>
              <a:buSzPts val="900"/>
              <a:buFont typeface="Arial"/>
              <a:buChar char="»"/>
              <a:defRPr sz="900" b="0" i="0" u="none" strike="noStrike" cap="none">
                <a:solidFill>
                  <a:schemeClr val="dk1"/>
                </a:solidFill>
                <a:latin typeface="Helvetica Neue"/>
                <a:ea typeface="Helvetica Neue"/>
                <a:cs typeface="Helvetica Neue"/>
                <a:sym typeface="Helvetica Neue"/>
              </a:defRPr>
            </a:lvl5pPr>
            <a:lvl6pPr marL="2743200" marR="0" lvl="5"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dirty="0"/>
          </a:p>
        </p:txBody>
      </p:sp>
      <p:sp>
        <p:nvSpPr>
          <p:cNvPr id="122" name="Google Shape;122;g5c53503257_0_485"/>
          <p:cNvSpPr txBox="1">
            <a:spLocks noGrp="1"/>
          </p:cNvSpPr>
          <p:nvPr>
            <p:ph type="dt" idx="10"/>
          </p:nvPr>
        </p:nvSpPr>
        <p:spPr>
          <a:xfrm>
            <a:off x="457200" y="4767263"/>
            <a:ext cx="2133600" cy="273900"/>
          </a:xfrm>
          <a:prstGeom prst="rect">
            <a:avLst/>
          </a:prstGeom>
          <a:noFill/>
          <a:ln>
            <a:noFill/>
          </a:ln>
        </p:spPr>
        <p:txBody>
          <a:bodyPr spcFirstLastPara="1" wrap="square" lIns="81625" tIns="40800" rIns="81625" bIns="40800" anchor="ctr" anchorCtr="0">
            <a:noAutofit/>
          </a:bodyPr>
          <a:lstStyle>
            <a:lvl1pPr marR="0" lvl="0" algn="l" rtl="0">
              <a:lnSpc>
                <a:spcPct val="100000"/>
              </a:lnSpc>
              <a:spcBef>
                <a:spcPts val="0"/>
              </a:spcBef>
              <a:spcAft>
                <a:spcPts val="0"/>
              </a:spcAft>
              <a:buClr>
                <a:srgbClr val="000000"/>
              </a:buClr>
              <a:buSzPts val="1400"/>
              <a:buFont typeface="Arial"/>
              <a:buNone/>
              <a:defRPr sz="1100" b="0" i="0" u="none" strike="noStrike" cap="none">
                <a:solidFill>
                  <a:srgbClr val="888888"/>
                </a:solidFill>
                <a:latin typeface="Helvetica Neue Light" charset="0"/>
                <a:ea typeface="Helvetica Neue Light" charset="0"/>
                <a:cs typeface="Helvetica Neue Light" charset="0"/>
                <a:sym typeface="Calibri"/>
              </a:defRPr>
            </a:lvl1pPr>
            <a:lvl2pPr marR="0" lvl="1"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Calibri"/>
                <a:ea typeface="Calibri"/>
                <a:cs typeface="Calibri"/>
                <a:sym typeface="Calibri"/>
              </a:defRPr>
            </a:lvl9pPr>
          </a:lstStyle>
          <a:p>
            <a:endParaRPr lang="en-US" dirty="0"/>
          </a:p>
        </p:txBody>
      </p:sp>
      <p:sp>
        <p:nvSpPr>
          <p:cNvPr id="123" name="Google Shape;123;g5c53503257_0_485"/>
          <p:cNvSpPr txBox="1">
            <a:spLocks noGrp="1"/>
          </p:cNvSpPr>
          <p:nvPr>
            <p:ph type="ftr" idx="11"/>
          </p:nvPr>
        </p:nvSpPr>
        <p:spPr>
          <a:xfrm>
            <a:off x="3124200" y="4767263"/>
            <a:ext cx="2895600" cy="273900"/>
          </a:xfrm>
          <a:prstGeom prst="rect">
            <a:avLst/>
          </a:prstGeom>
          <a:noFill/>
          <a:ln>
            <a:noFill/>
          </a:ln>
        </p:spPr>
        <p:txBody>
          <a:bodyPr spcFirstLastPara="1" wrap="square" lIns="81625" tIns="40800" rIns="81625" bIns="40800" anchor="ctr" anchorCtr="0">
            <a:noAutofit/>
          </a:bodyPr>
          <a:lstStyle>
            <a:lvl1pPr marR="0" lvl="0" algn="ctr" rtl="0">
              <a:lnSpc>
                <a:spcPct val="100000"/>
              </a:lnSpc>
              <a:spcBef>
                <a:spcPts val="0"/>
              </a:spcBef>
              <a:spcAft>
                <a:spcPts val="0"/>
              </a:spcAft>
              <a:buClr>
                <a:srgbClr val="000000"/>
              </a:buClr>
              <a:buSzPts val="1400"/>
              <a:buFont typeface="Arial"/>
              <a:buNone/>
              <a:defRPr sz="1100" b="0" i="0" u="none" strike="noStrike" cap="none">
                <a:solidFill>
                  <a:srgbClr val="888888"/>
                </a:solidFill>
                <a:latin typeface="Helvetica Neue Light" charset="0"/>
                <a:ea typeface="Helvetica Neue Light" charset="0"/>
                <a:cs typeface="Helvetica Neue Light" charset="0"/>
                <a:sym typeface="Calibri"/>
              </a:defRPr>
            </a:lvl1pPr>
            <a:lvl2pPr marR="0" lvl="1"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Calibri"/>
                <a:ea typeface="Calibri"/>
                <a:cs typeface="Calibri"/>
                <a:sym typeface="Calibri"/>
              </a:defRPr>
            </a:lvl9pPr>
          </a:lstStyle>
          <a:p>
            <a:endParaRPr lang="en-US" dirty="0"/>
          </a:p>
        </p:txBody>
      </p:sp>
      <p:sp>
        <p:nvSpPr>
          <p:cNvPr id="124" name="Google Shape;124;g5c53503257_0_485"/>
          <p:cNvSpPr txBox="1">
            <a:spLocks noGrp="1"/>
          </p:cNvSpPr>
          <p:nvPr>
            <p:ph type="sldNum" idx="12"/>
          </p:nvPr>
        </p:nvSpPr>
        <p:spPr>
          <a:xfrm>
            <a:off x="6553200" y="4767263"/>
            <a:ext cx="2133600" cy="273900"/>
          </a:xfrm>
          <a:prstGeom prst="rect">
            <a:avLst/>
          </a:prstGeom>
          <a:noFill/>
          <a:ln>
            <a:noFill/>
          </a:ln>
        </p:spPr>
        <p:txBody>
          <a:bodyPr spcFirstLastPara="1" wrap="square" lIns="81625" tIns="40800" rIns="81625" bIns="40800" anchor="ctr" anchorCtr="0">
            <a:noAutofit/>
          </a:bodyPr>
          <a:lstStyle>
            <a:lvl1pPr marL="0" marR="0" lvl="0" indent="0" algn="r" rtl="0">
              <a:lnSpc>
                <a:spcPct val="100000"/>
              </a:lnSpc>
              <a:spcBef>
                <a:spcPts val="0"/>
              </a:spcBef>
              <a:spcAft>
                <a:spcPts val="0"/>
              </a:spcAft>
              <a:buClr>
                <a:srgbClr val="000000"/>
              </a:buClr>
              <a:buSzPts val="1100"/>
              <a:buFont typeface="Arial"/>
              <a:buNone/>
              <a:defRPr sz="1100" b="0" i="0" u="none" strike="noStrike" cap="none">
                <a:solidFill>
                  <a:srgbClr val="888888"/>
                </a:solidFill>
                <a:latin typeface="Helvetica Neue Light" charset="0"/>
                <a:ea typeface="Helvetica Neue Light" charset="0"/>
                <a:cs typeface="Helvetica Neue Light" charset="0"/>
                <a:sym typeface="Calibri"/>
              </a:defRPr>
            </a:lvl1pPr>
            <a:lvl2pPr marL="0" marR="0" lvl="1" indent="0" algn="r" rtl="0">
              <a:lnSpc>
                <a:spcPct val="100000"/>
              </a:lnSpc>
              <a:spcBef>
                <a:spcPts val="0"/>
              </a:spcBef>
              <a:spcAft>
                <a:spcPts val="0"/>
              </a:spcAft>
              <a:buClr>
                <a:srgbClr val="000000"/>
              </a:buClr>
              <a:buSzPts val="1100"/>
              <a:buFont typeface="Arial"/>
              <a:buNone/>
              <a:defRPr sz="11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100"/>
              <a:buFont typeface="Arial"/>
              <a:buNone/>
              <a:defRPr sz="11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100"/>
              <a:buFont typeface="Arial"/>
              <a:buNone/>
              <a:defRPr sz="11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100"/>
              <a:buFont typeface="Arial"/>
              <a:buNone/>
              <a:defRPr sz="11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100"/>
              <a:buFont typeface="Arial"/>
              <a:buNone/>
              <a:defRPr sz="11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100"/>
              <a:buFont typeface="Arial"/>
              <a:buNone/>
              <a:defRPr sz="11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100"/>
              <a:buFont typeface="Arial"/>
              <a:buNone/>
              <a:defRPr sz="11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100"/>
              <a:buFont typeface="Arial"/>
              <a:buNone/>
              <a:defRPr sz="1100" b="0" i="0" u="none" strike="noStrike" cap="none">
                <a:solidFill>
                  <a:srgbClr val="888888"/>
                </a:solidFill>
                <a:latin typeface="Calibri"/>
                <a:ea typeface="Calibri"/>
                <a:cs typeface="Calibri"/>
                <a:sym typeface="Calibri"/>
              </a:defRPr>
            </a:lvl9pPr>
          </a:lstStyle>
          <a:p>
            <a:fld id="{00000000-1234-1234-1234-123412341234}" type="slidenum">
              <a:rPr lang="uk-UA" smtClean="0"/>
              <a:pPr/>
              <a:t>‹#›</a:t>
            </a:fld>
            <a:endParaRPr lang="uk-UA" dirty="0"/>
          </a:p>
        </p:txBody>
      </p:sp>
      <p:cxnSp>
        <p:nvCxnSpPr>
          <p:cNvPr id="125" name="Google Shape;125;g5c53503257_0_485"/>
          <p:cNvCxnSpPr/>
          <p:nvPr/>
        </p:nvCxnSpPr>
        <p:spPr>
          <a:xfrm>
            <a:off x="-5356" y="0"/>
            <a:ext cx="9149400" cy="0"/>
          </a:xfrm>
          <a:prstGeom prst="straightConnector1">
            <a:avLst/>
          </a:prstGeom>
          <a:noFill/>
          <a:ln w="28575" cap="flat" cmpd="sng">
            <a:solidFill>
              <a:srgbClr val="494EFF"/>
            </a:solidFill>
            <a:prstDash val="solid"/>
            <a:miter lim="400000"/>
            <a:headEnd type="none" w="sm" len="sm"/>
            <a:tailEnd type="none" w="sm" len="sm"/>
          </a:ln>
        </p:spPr>
      </p:cxnSp>
    </p:spTree>
  </p:cSld>
  <p:clrMap bg1="lt1" tx1="dk1" bg2="dk2" tx2="lt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 id="2147483683" r:id="rId13"/>
    <p:sldLayoutId id="2147483684" r:id="rId14"/>
    <p:sldLayoutId id="2147483685" r:id="rId15"/>
    <p:sldLayoutId id="2147483686" r:id="rId16"/>
    <p:sldLayoutId id="2147483687" r:id="rId17"/>
    <p:sldLayoutId id="2147483688" r:id="rId18"/>
    <p:sldLayoutId id="2147483689" r:id="rId19"/>
    <p:sldLayoutId id="2147483690" r:id="rId20"/>
  </p:sldLayoutIdLst>
  <p:transition>
    <p:fade/>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Plain" charset="0"/>
          <a:ea typeface="Plain" charset="0"/>
          <a:cs typeface="Plain" charset="0"/>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png"/><Relationship Id="rId3" Type="http://schemas.openxmlformats.org/officeDocument/2006/relationships/image" Target="../media/image13.png"/><Relationship Id="rId7" Type="http://schemas.openxmlformats.org/officeDocument/2006/relationships/image" Target="../media/image17.png"/><Relationship Id="rId12" Type="http://schemas.openxmlformats.org/officeDocument/2006/relationships/image" Target="../media/image22.png"/><Relationship Id="rId2" Type="http://schemas.openxmlformats.org/officeDocument/2006/relationships/notesSlide" Target="../notesSlides/notesSlide1.xml"/><Relationship Id="rId16" Type="http://schemas.openxmlformats.org/officeDocument/2006/relationships/image" Target="../media/image26.png"/><Relationship Id="rId1" Type="http://schemas.openxmlformats.org/officeDocument/2006/relationships/slideLayout" Target="../slideLayouts/slideLayout1.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5" Type="http://schemas.openxmlformats.org/officeDocument/2006/relationships/image" Target="../media/image2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 Id="rId14" Type="http://schemas.openxmlformats.org/officeDocument/2006/relationships/image" Target="../media/image24.png"/></Relationships>
</file>

<file path=ppt/slides/_rels/slide1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1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emf"/></Relationships>
</file>

<file path=ppt/slides/_rels/slide1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41.png"/><Relationship Id="rId4" Type="http://schemas.openxmlformats.org/officeDocument/2006/relationships/image" Target="../media/image31.png"/></Relationships>
</file>

<file path=ppt/slides/_rels/slide1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37.emf"/><Relationship Id="rId4" Type="http://schemas.openxmlformats.org/officeDocument/2006/relationships/image" Target="../media/image46.png"/></Relationships>
</file>

<file path=ppt/slides/_rels/slide18.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47.png"/></Relationships>
</file>

<file path=ppt/slides/_rels/slide1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50.png"/></Relationships>
</file>

<file path=ppt/slides/_rels/slide2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50.png"/></Relationships>
</file>

<file path=ppt/slides/_rels/slide22.xml.rels><?xml version="1.0" encoding="UTF-8" standalone="yes"?>
<Relationships xmlns="http://schemas.openxmlformats.org/package/2006/relationships"><Relationship Id="rId3" Type="http://schemas.openxmlformats.org/officeDocument/2006/relationships/hyperlink" Target="https://docs.thoughtspot.com/5.2/reference/keywords.html" TargetMode="External"/><Relationship Id="rId2" Type="http://schemas.openxmlformats.org/officeDocument/2006/relationships/notesSlide" Target="../notesSlides/notesSlide22.xml"/><Relationship Id="rId1" Type="http://schemas.openxmlformats.org/officeDocument/2006/relationships/slideLayout" Target="../slideLayouts/slideLayout1.xml"/><Relationship Id="rId5" Type="http://schemas.openxmlformats.org/officeDocument/2006/relationships/image" Target="../media/image50.png"/><Relationship Id="rId4" Type="http://schemas.openxmlformats.org/officeDocument/2006/relationships/image" Target="../media/image51.png"/></Relationships>
</file>

<file path=ppt/slides/_rels/slide2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3.xml"/><Relationship Id="rId1" Type="http://schemas.openxmlformats.org/officeDocument/2006/relationships/slideLayout" Target="../slideLayouts/slideLayout1.xml"/><Relationship Id="rId5" Type="http://schemas.openxmlformats.org/officeDocument/2006/relationships/image" Target="../media/image37.emf"/><Relationship Id="rId4" Type="http://schemas.openxmlformats.org/officeDocument/2006/relationships/image" Target="../media/image53.png"/></Relationships>
</file>

<file path=ppt/slides/_rels/slide24.xml.rels><?xml version="1.0" encoding="UTF-8" standalone="yes"?>
<Relationships xmlns="http://schemas.openxmlformats.org/package/2006/relationships"><Relationship Id="rId3" Type="http://schemas.openxmlformats.org/officeDocument/2006/relationships/image" Target="../media/image54.png"/><Relationship Id="rId7" Type="http://schemas.openxmlformats.org/officeDocument/2006/relationships/image" Target="../media/image57.pn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56.png"/><Relationship Id="rId5" Type="http://schemas.openxmlformats.org/officeDocument/2006/relationships/image" Target="../media/image37.emf"/><Relationship Id="rId4" Type="http://schemas.openxmlformats.org/officeDocument/2006/relationships/image" Target="../media/image55.png"/></Relationships>
</file>

<file path=ppt/slides/_rels/slide2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59.png"/></Relationships>
</file>

<file path=ppt/slides/_rels/slide26.xml.rels><?xml version="1.0" encoding="UTF-8" standalone="yes"?>
<Relationships xmlns="http://schemas.openxmlformats.org/package/2006/relationships"><Relationship Id="rId3" Type="http://schemas.openxmlformats.org/officeDocument/2006/relationships/image" Target="../media/image60.tiff"/><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61.png"/></Relationships>
</file>

<file path=ppt/slides/_rels/slide2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37.emf"/></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37.emf"/></Relationships>
</file>

<file path=ppt/slides/_rels/slide3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37.emf"/></Relationships>
</file>

<file path=ppt/slides/_rels/slide3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2.xml"/><Relationship Id="rId1" Type="http://schemas.openxmlformats.org/officeDocument/2006/relationships/slideLayout" Target="../slideLayouts/slideLayout1.xml"/><Relationship Id="rId4" Type="http://schemas.openxmlformats.org/officeDocument/2006/relationships/image" Target="../media/image37.emf"/></Relationships>
</file>

<file path=ppt/slides/_rels/slide3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3.xml"/><Relationship Id="rId1" Type="http://schemas.openxmlformats.org/officeDocument/2006/relationships/slideLayout" Target="../slideLayouts/slideLayout1.xml"/><Relationship Id="rId4" Type="http://schemas.openxmlformats.org/officeDocument/2006/relationships/image" Target="../media/image37.emf"/></Relationships>
</file>

<file path=ppt/slides/_rels/slide34.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notesSlide" Target="../notesSlides/notesSlide34.xml"/><Relationship Id="rId1" Type="http://schemas.openxmlformats.org/officeDocument/2006/relationships/slideLayout" Target="../slideLayouts/slideLayout1.xml"/><Relationship Id="rId4" Type="http://schemas.openxmlformats.org/officeDocument/2006/relationships/image" Target="../media/image67.png"/></Relationships>
</file>

<file path=ppt/slides/_rels/slide3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5.xml"/><Relationship Id="rId1" Type="http://schemas.openxmlformats.org/officeDocument/2006/relationships/slideLayout" Target="../slideLayouts/slideLayout1.xml"/><Relationship Id="rId4" Type="http://schemas.openxmlformats.org/officeDocument/2006/relationships/image" Target="../media/image37.emf"/></Relationships>
</file>

<file path=ppt/slides/_rels/slide3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6.xml"/><Relationship Id="rId1" Type="http://schemas.openxmlformats.org/officeDocument/2006/relationships/slideLayout" Target="../slideLayouts/slideLayout1.xml"/><Relationship Id="rId5" Type="http://schemas.openxmlformats.org/officeDocument/2006/relationships/image" Target="../media/image37.emf"/><Relationship Id="rId4" Type="http://schemas.openxmlformats.org/officeDocument/2006/relationships/image" Target="../media/image70.png"/></Relationships>
</file>

<file path=ppt/slides/_rels/slide3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7.xml"/><Relationship Id="rId1" Type="http://schemas.openxmlformats.org/officeDocument/2006/relationships/slideLayout" Target="../slideLayouts/slideLayout1.xml"/><Relationship Id="rId5" Type="http://schemas.openxmlformats.org/officeDocument/2006/relationships/image" Target="../media/image37.emf"/><Relationship Id="rId4" Type="http://schemas.openxmlformats.org/officeDocument/2006/relationships/image" Target="../media/image72.png"/></Relationships>
</file>

<file path=ppt/slides/_rels/slide3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8.xml"/><Relationship Id="rId1" Type="http://schemas.openxmlformats.org/officeDocument/2006/relationships/slideLayout" Target="../slideLayouts/slideLayout1.xml"/><Relationship Id="rId6" Type="http://schemas.openxmlformats.org/officeDocument/2006/relationships/image" Target="../media/image72.png"/><Relationship Id="rId5" Type="http://schemas.openxmlformats.org/officeDocument/2006/relationships/image" Target="../media/image74.png"/><Relationship Id="rId4" Type="http://schemas.openxmlformats.org/officeDocument/2006/relationships/image" Target="../media/image37.emf"/></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image" Target="../media/image75.png"/><Relationship Id="rId7" Type="http://schemas.openxmlformats.org/officeDocument/2006/relationships/image" Target="../media/image78.png"/><Relationship Id="rId2" Type="http://schemas.openxmlformats.org/officeDocument/2006/relationships/notesSlide" Target="../notesSlides/notesSlide40.xml"/><Relationship Id="rId1" Type="http://schemas.openxmlformats.org/officeDocument/2006/relationships/slideLayout" Target="../slideLayouts/slideLayout31.xml"/><Relationship Id="rId6" Type="http://schemas.openxmlformats.org/officeDocument/2006/relationships/image" Target="../media/image77.png"/><Relationship Id="rId5" Type="http://schemas.openxmlformats.org/officeDocument/2006/relationships/image" Target="../media/image37.emf"/><Relationship Id="rId4" Type="http://schemas.openxmlformats.org/officeDocument/2006/relationships/image" Target="../media/image76.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42.xml"/><Relationship Id="rId1" Type="http://schemas.openxmlformats.org/officeDocument/2006/relationships/slideLayout" Target="../slideLayouts/slideLayout1.xml"/><Relationship Id="rId4" Type="http://schemas.openxmlformats.org/officeDocument/2006/relationships/image" Target="../media/image37.emf"/></Relationships>
</file>

<file path=ppt/slides/_rels/slide4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44.xml"/><Relationship Id="rId1" Type="http://schemas.openxmlformats.org/officeDocument/2006/relationships/slideLayout" Target="../slideLayouts/slideLayout1.xml"/><Relationship Id="rId4" Type="http://schemas.openxmlformats.org/officeDocument/2006/relationships/image" Target="../media/image37.emf"/></Relationships>
</file>

<file path=ppt/slides/_rels/slide45.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45.xml"/><Relationship Id="rId1" Type="http://schemas.openxmlformats.org/officeDocument/2006/relationships/slideLayout" Target="../slideLayouts/slideLayout1.xml"/><Relationship Id="rId4" Type="http://schemas.openxmlformats.org/officeDocument/2006/relationships/image" Target="../media/image37.emf"/></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50.xml"/><Relationship Id="rId1" Type="http://schemas.openxmlformats.org/officeDocument/2006/relationships/slideLayout" Target="../slideLayouts/slideLayout1.xml"/><Relationship Id="rId5" Type="http://schemas.openxmlformats.org/officeDocument/2006/relationships/image" Target="../media/image37.emf"/><Relationship Id="rId4" Type="http://schemas.openxmlformats.org/officeDocument/2006/relationships/image" Target="../media/image87.png"/></Relationships>
</file>

<file path=ppt/slides/_rels/slide51.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51.xml"/><Relationship Id="rId1" Type="http://schemas.openxmlformats.org/officeDocument/2006/relationships/slideLayout" Target="../slideLayouts/slideLayout1.xml"/><Relationship Id="rId4" Type="http://schemas.openxmlformats.org/officeDocument/2006/relationships/image" Target="../media/image37.emf"/></Relationships>
</file>

<file path=ppt/slides/_rels/slide52.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52.xml"/><Relationship Id="rId1" Type="http://schemas.openxmlformats.org/officeDocument/2006/relationships/slideLayout" Target="../slideLayouts/slideLayout1.xml"/><Relationship Id="rId4" Type="http://schemas.openxmlformats.org/officeDocument/2006/relationships/image" Target="../media/image90.png"/></Relationships>
</file>

<file path=ppt/slides/_rels/slide53.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53.xml"/><Relationship Id="rId1" Type="http://schemas.openxmlformats.org/officeDocument/2006/relationships/slideLayout" Target="../slideLayouts/slideLayout1.xml"/><Relationship Id="rId4" Type="http://schemas.openxmlformats.org/officeDocument/2006/relationships/image" Target="../media/image92.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93.png"/><Relationship Id="rId7" Type="http://schemas.openxmlformats.org/officeDocument/2006/relationships/image" Target="../media/image37.emf"/><Relationship Id="rId2" Type="http://schemas.openxmlformats.org/officeDocument/2006/relationships/notesSlide" Target="../notesSlides/notesSlide55.xml"/><Relationship Id="rId1" Type="http://schemas.openxmlformats.org/officeDocument/2006/relationships/slideLayout" Target="../slideLayouts/slideLayout1.xml"/><Relationship Id="rId6" Type="http://schemas.openxmlformats.org/officeDocument/2006/relationships/image" Target="../media/image95.png"/><Relationship Id="rId5" Type="http://schemas.openxmlformats.org/officeDocument/2006/relationships/image" Target="../media/image94.png"/><Relationship Id="rId4" Type="http://schemas.microsoft.com/office/2007/relationships/hdphoto" Target="../media/hdphoto1.wdp"/></Relationships>
</file>

<file path=ppt/slides/_rels/slide56.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56.xml"/><Relationship Id="rId1" Type="http://schemas.openxmlformats.org/officeDocument/2006/relationships/slideLayout" Target="../slideLayouts/slideLayout1.xml"/><Relationship Id="rId5" Type="http://schemas.openxmlformats.org/officeDocument/2006/relationships/image" Target="../media/image98.png"/><Relationship Id="rId4" Type="http://schemas.openxmlformats.org/officeDocument/2006/relationships/image" Target="../media/image37.emf"/></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33.png"/><Relationship Id="rId4" Type="http://schemas.openxmlformats.org/officeDocument/2006/relationships/image" Target="../media/image3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pic>
        <p:nvPicPr>
          <p:cNvPr id="245" name="Google Shape;245;p1" descr="E:\Work\japan\Aloki\ThoughSpot\PPT\First call Animation 2018\6-6-2018\Ref\8.png"/>
          <p:cNvPicPr preferRelativeResize="0"/>
          <p:nvPr/>
        </p:nvPicPr>
        <p:blipFill rotWithShape="1">
          <a:blip r:embed="rId3">
            <a:alphaModFix/>
          </a:blip>
          <a:srcRect/>
          <a:stretch/>
        </p:blipFill>
        <p:spPr>
          <a:xfrm>
            <a:off x="6732970" y="2571750"/>
            <a:ext cx="1127994" cy="1128141"/>
          </a:xfrm>
          <a:prstGeom prst="rect">
            <a:avLst/>
          </a:prstGeom>
          <a:noFill/>
          <a:ln>
            <a:noFill/>
          </a:ln>
        </p:spPr>
      </p:pic>
      <p:pic>
        <p:nvPicPr>
          <p:cNvPr id="246" name="Google Shape;246;p1"/>
          <p:cNvPicPr preferRelativeResize="0"/>
          <p:nvPr/>
        </p:nvPicPr>
        <p:blipFill rotWithShape="1">
          <a:blip r:embed="rId4" cstate="print">
            <a:alphaModFix/>
            <a:extLst>
              <a:ext uri="{28A0092B-C50C-407E-A947-70E740481C1C}">
                <a14:useLocalDpi xmlns:a14="http://schemas.microsoft.com/office/drawing/2010/main"/>
              </a:ext>
            </a:extLst>
          </a:blip>
          <a:srcRect/>
          <a:stretch/>
        </p:blipFill>
        <p:spPr>
          <a:xfrm>
            <a:off x="6608550" y="2447403"/>
            <a:ext cx="1376834" cy="1376834"/>
          </a:xfrm>
          <a:prstGeom prst="rect">
            <a:avLst/>
          </a:prstGeom>
          <a:noFill/>
          <a:ln>
            <a:noFill/>
          </a:ln>
        </p:spPr>
      </p:pic>
      <p:pic>
        <p:nvPicPr>
          <p:cNvPr id="247" name="Google Shape;247;p1" descr="E:\Work\japan\Aloki\ThoughSpot\PPT\First call Animation 2018\6-6-2018\Ref\8.png"/>
          <p:cNvPicPr preferRelativeResize="0"/>
          <p:nvPr/>
        </p:nvPicPr>
        <p:blipFill rotWithShape="1">
          <a:blip r:embed="rId3">
            <a:alphaModFix/>
          </a:blip>
          <a:srcRect/>
          <a:stretch/>
        </p:blipFill>
        <p:spPr>
          <a:xfrm>
            <a:off x="1249357" y="2571750"/>
            <a:ext cx="1127994" cy="1128141"/>
          </a:xfrm>
          <a:prstGeom prst="rect">
            <a:avLst/>
          </a:prstGeom>
          <a:noFill/>
          <a:ln>
            <a:noFill/>
          </a:ln>
        </p:spPr>
      </p:pic>
      <p:pic>
        <p:nvPicPr>
          <p:cNvPr id="248" name="Google Shape;248;p1"/>
          <p:cNvPicPr preferRelativeResize="0"/>
          <p:nvPr/>
        </p:nvPicPr>
        <p:blipFill rotWithShape="1">
          <a:blip r:embed="rId5" cstate="print">
            <a:alphaModFix/>
            <a:extLst>
              <a:ext uri="{28A0092B-C50C-407E-A947-70E740481C1C}">
                <a14:useLocalDpi xmlns:a14="http://schemas.microsoft.com/office/drawing/2010/main"/>
              </a:ext>
            </a:extLst>
          </a:blip>
          <a:srcRect/>
          <a:stretch/>
        </p:blipFill>
        <p:spPr>
          <a:xfrm>
            <a:off x="1125220" y="2446629"/>
            <a:ext cx="1387083" cy="1389215"/>
          </a:xfrm>
          <a:prstGeom prst="rect">
            <a:avLst/>
          </a:prstGeom>
          <a:noFill/>
          <a:ln>
            <a:noFill/>
          </a:ln>
        </p:spPr>
      </p:pic>
      <p:pic>
        <p:nvPicPr>
          <p:cNvPr id="249" name="Google Shape;249;p1" descr="E:\Work\japan\Aloki\ThoughSpot\PPT\First call Animation 2018\6-6-2018\Ref\6.png"/>
          <p:cNvPicPr preferRelativeResize="0"/>
          <p:nvPr/>
        </p:nvPicPr>
        <p:blipFill rotWithShape="1">
          <a:blip r:embed="rId6">
            <a:alphaModFix/>
          </a:blip>
          <a:srcRect/>
          <a:stretch/>
        </p:blipFill>
        <p:spPr>
          <a:xfrm>
            <a:off x="5387759" y="2235747"/>
            <a:ext cx="1594277" cy="1594485"/>
          </a:xfrm>
          <a:prstGeom prst="rect">
            <a:avLst/>
          </a:prstGeom>
          <a:noFill/>
          <a:ln>
            <a:noFill/>
          </a:ln>
        </p:spPr>
      </p:pic>
      <p:pic>
        <p:nvPicPr>
          <p:cNvPr id="250" name="Google Shape;250;p1" descr="E:\Work\japan\Aloki\ThoughSpot\PPT\First call Animation 2018\6-6-2018\Ref\7.png"/>
          <p:cNvPicPr preferRelativeResize="0"/>
          <p:nvPr/>
        </p:nvPicPr>
        <p:blipFill rotWithShape="1">
          <a:blip r:embed="rId7">
            <a:alphaModFix/>
          </a:blip>
          <a:srcRect/>
          <a:stretch/>
        </p:blipFill>
        <p:spPr>
          <a:xfrm>
            <a:off x="2152799" y="2235748"/>
            <a:ext cx="1595067" cy="1595273"/>
          </a:xfrm>
          <a:prstGeom prst="rect">
            <a:avLst/>
          </a:prstGeom>
          <a:noFill/>
          <a:ln>
            <a:noFill/>
          </a:ln>
        </p:spPr>
      </p:pic>
      <p:pic>
        <p:nvPicPr>
          <p:cNvPr id="251" name="Google Shape;251;p1"/>
          <p:cNvPicPr preferRelativeResize="0"/>
          <p:nvPr/>
        </p:nvPicPr>
        <p:blipFill rotWithShape="1">
          <a:blip r:embed="rId8" cstate="print">
            <a:alphaModFix/>
            <a:extLst>
              <a:ext uri="{28A0092B-C50C-407E-A947-70E740481C1C}">
                <a14:useLocalDpi xmlns:a14="http://schemas.microsoft.com/office/drawing/2010/main"/>
              </a:ext>
            </a:extLst>
          </a:blip>
          <a:srcRect/>
          <a:stretch/>
        </p:blipFill>
        <p:spPr>
          <a:xfrm>
            <a:off x="5260725" y="2111401"/>
            <a:ext cx="1867917" cy="1845138"/>
          </a:xfrm>
          <a:prstGeom prst="rect">
            <a:avLst/>
          </a:prstGeom>
          <a:noFill/>
          <a:ln>
            <a:noFill/>
          </a:ln>
        </p:spPr>
      </p:pic>
      <p:pic>
        <p:nvPicPr>
          <p:cNvPr id="252" name="Google Shape;252;p1"/>
          <p:cNvPicPr preferRelativeResize="0"/>
          <p:nvPr/>
        </p:nvPicPr>
        <p:blipFill rotWithShape="1">
          <a:blip r:embed="rId9" cstate="print">
            <a:alphaModFix/>
            <a:extLst>
              <a:ext uri="{28A0092B-C50C-407E-A947-70E740481C1C}">
                <a14:useLocalDpi xmlns:a14="http://schemas.microsoft.com/office/drawing/2010/main"/>
              </a:ext>
            </a:extLst>
          </a:blip>
          <a:srcRect/>
          <a:stretch/>
        </p:blipFill>
        <p:spPr>
          <a:xfrm>
            <a:off x="2005982" y="2102608"/>
            <a:ext cx="1877027" cy="1853931"/>
          </a:xfrm>
          <a:prstGeom prst="rect">
            <a:avLst/>
          </a:prstGeom>
          <a:noFill/>
          <a:ln>
            <a:noFill/>
          </a:ln>
        </p:spPr>
      </p:pic>
      <p:sp>
        <p:nvSpPr>
          <p:cNvPr id="253" name="Google Shape;253;p1"/>
          <p:cNvSpPr txBox="1"/>
          <p:nvPr/>
        </p:nvSpPr>
        <p:spPr>
          <a:xfrm>
            <a:off x="123439" y="4964906"/>
            <a:ext cx="878820" cy="115406"/>
          </a:xfrm>
          <a:prstGeom prst="rect">
            <a:avLst/>
          </a:prstGeom>
          <a:noFill/>
          <a:ln>
            <a:noFill/>
          </a:ln>
        </p:spPr>
        <p:txBody>
          <a:bodyPr spcFirstLastPara="1" wrap="square" lIns="19025" tIns="19025" rIns="19025" bIns="19025" anchor="ctr" anchorCtr="0">
            <a:spAutoFit/>
          </a:bodyPr>
          <a:lstStyle/>
          <a:p>
            <a:pPr marL="0" marR="0" lvl="0" indent="0" algn="l" rtl="0">
              <a:lnSpc>
                <a:spcPct val="100000"/>
              </a:lnSpc>
              <a:spcBef>
                <a:spcPts val="0"/>
              </a:spcBef>
              <a:spcAft>
                <a:spcPts val="0"/>
              </a:spcAft>
              <a:buClr>
                <a:srgbClr val="000000"/>
              </a:buClr>
              <a:buSzPts val="500"/>
              <a:buFont typeface="Arial"/>
              <a:buNone/>
            </a:pPr>
            <a:r>
              <a:rPr lang="en-US" sz="500" u="none" strike="noStrike" cap="none" dirty="0">
                <a:solidFill>
                  <a:srgbClr val="5E5E5E"/>
                </a:solidFill>
                <a:latin typeface="Helvetica Neue Light" charset="0"/>
                <a:ea typeface="Helvetica Neue Light" charset="0"/>
                <a:cs typeface="Helvetica Neue Light" charset="0"/>
                <a:sym typeface="Helvetica Neue"/>
              </a:rPr>
              <a:t>© </a:t>
            </a:r>
            <a:r>
              <a:rPr lang="en-US" sz="500" u="none" strike="noStrike" cap="none" dirty="0">
                <a:solidFill>
                  <a:srgbClr val="5E5E5E"/>
                </a:solidFill>
                <a:latin typeface="Helvetica Neue Light" charset="0"/>
                <a:ea typeface="Helvetica Neue Light" charset="0"/>
                <a:cs typeface="Helvetica Neue Light" charset="0"/>
                <a:sym typeface="Arial"/>
              </a:rPr>
              <a:t>ThoughtSpot Inc 2019</a:t>
            </a:r>
            <a:endParaRPr sz="500" u="none" strike="noStrike" cap="none" dirty="0">
              <a:solidFill>
                <a:srgbClr val="000000"/>
              </a:solidFill>
              <a:latin typeface="Helvetica Neue Light" charset="0"/>
              <a:ea typeface="Helvetica Neue Light" charset="0"/>
              <a:cs typeface="Helvetica Neue Light" charset="0"/>
              <a:sym typeface="Arial"/>
            </a:endParaRPr>
          </a:p>
        </p:txBody>
      </p:sp>
      <p:grpSp>
        <p:nvGrpSpPr>
          <p:cNvPr id="255" name="Google Shape;255;p1"/>
          <p:cNvGrpSpPr/>
          <p:nvPr/>
        </p:nvGrpSpPr>
        <p:grpSpPr>
          <a:xfrm>
            <a:off x="382240" y="1032849"/>
            <a:ext cx="8388351" cy="835608"/>
            <a:chOff x="1019439" y="2754262"/>
            <a:chExt cx="22371848" cy="2228289"/>
          </a:xfrm>
        </p:grpSpPr>
        <p:sp>
          <p:nvSpPr>
            <p:cNvPr id="256" name="Google Shape;256;p1"/>
            <p:cNvSpPr txBox="1"/>
            <p:nvPr/>
          </p:nvSpPr>
          <p:spPr>
            <a:xfrm>
              <a:off x="1019439" y="2754262"/>
              <a:ext cx="22371848" cy="1441054"/>
            </a:xfrm>
            <a:prstGeom prst="rect">
              <a:avLst/>
            </a:prstGeom>
            <a:noFill/>
            <a:ln>
              <a:noFill/>
            </a:ln>
          </p:spPr>
          <p:txBody>
            <a:bodyPr spcFirstLastPara="1" wrap="square" lIns="50800" tIns="50800" rIns="50800" bIns="50800" anchor="t" anchorCtr="0">
              <a:normAutofit fontScale="92500" lnSpcReduction="10000"/>
            </a:bodyPr>
            <a:lstStyle/>
            <a:p>
              <a:pPr marL="0" marR="0" lvl="0" indent="0" algn="ctr" rtl="0">
                <a:lnSpc>
                  <a:spcPct val="90000"/>
                </a:lnSpc>
                <a:spcBef>
                  <a:spcPts val="0"/>
                </a:spcBef>
                <a:spcAft>
                  <a:spcPts val="0"/>
                </a:spcAft>
                <a:buClr>
                  <a:srgbClr val="000000"/>
                </a:buClr>
                <a:buSzPts val="3000"/>
                <a:buFont typeface="Arial"/>
                <a:buNone/>
              </a:pPr>
              <a:r>
                <a:rPr lang="en-US" sz="3600" b="1" u="none" strike="noStrike" cap="none" dirty="0">
                  <a:solidFill>
                    <a:srgbClr val="000000"/>
                  </a:solidFill>
                  <a:latin typeface="Helvetica Neue Light" charset="0"/>
                  <a:ea typeface="Helvetica Neue Light" charset="0"/>
                  <a:cs typeface="Helvetica Neue Light" charset="0"/>
                  <a:sym typeface="Helvetica Neue"/>
                </a:rPr>
                <a:t>End User Essentials</a:t>
              </a:r>
              <a:endParaRPr sz="3600" b="1" u="none" strike="noStrike" cap="none" dirty="0">
                <a:solidFill>
                  <a:srgbClr val="000000"/>
                </a:solidFill>
                <a:latin typeface="Helvetica Neue Light" charset="0"/>
                <a:ea typeface="Helvetica Neue Light" charset="0"/>
                <a:cs typeface="Helvetica Neue Light" charset="0"/>
                <a:sym typeface="Arial"/>
              </a:endParaRPr>
            </a:p>
          </p:txBody>
        </p:sp>
        <p:sp>
          <p:nvSpPr>
            <p:cNvPr id="257" name="Google Shape;257;p1"/>
            <p:cNvSpPr txBox="1"/>
            <p:nvPr/>
          </p:nvSpPr>
          <p:spPr>
            <a:xfrm>
              <a:off x="1019439" y="4058427"/>
              <a:ext cx="22371848" cy="924124"/>
            </a:xfrm>
            <a:prstGeom prst="rect">
              <a:avLst/>
            </a:prstGeom>
            <a:noFill/>
            <a:ln>
              <a:noFill/>
            </a:ln>
          </p:spPr>
          <p:txBody>
            <a:bodyPr spcFirstLastPara="1" wrap="square" lIns="50800" tIns="50800" rIns="50800" bIns="50800" anchor="t" anchorCtr="0">
              <a:noAutofit/>
            </a:bodyPr>
            <a:lstStyle/>
            <a:p>
              <a:pPr marL="0" marR="0" lvl="0" indent="0" algn="ctr" rtl="0">
                <a:lnSpc>
                  <a:spcPct val="90000"/>
                </a:lnSpc>
                <a:spcBef>
                  <a:spcPts val="0"/>
                </a:spcBef>
                <a:spcAft>
                  <a:spcPts val="0"/>
                </a:spcAft>
                <a:buClr>
                  <a:srgbClr val="000000"/>
                </a:buClr>
                <a:buSzPts val="1300"/>
                <a:buFont typeface="Arial"/>
                <a:buNone/>
              </a:pPr>
              <a:r>
                <a:rPr lang="en-US" sz="1800" u="none" strike="noStrike" cap="none" dirty="0">
                  <a:solidFill>
                    <a:srgbClr val="000000"/>
                  </a:solidFill>
                  <a:latin typeface="Helvetica Neue Light" charset="0"/>
                  <a:ea typeface="Helvetica Neue Light" charset="0"/>
                  <a:cs typeface="Helvetica Neue Light" charset="0"/>
                  <a:sym typeface="Helvetica Neue"/>
                </a:rPr>
                <a:t>Version 6.3</a:t>
              </a:r>
              <a:endParaRPr sz="1800" u="none" strike="noStrike" cap="none" dirty="0">
                <a:solidFill>
                  <a:srgbClr val="000000"/>
                </a:solidFill>
                <a:latin typeface="Helvetica Neue Light" charset="0"/>
                <a:ea typeface="Helvetica Neue Light" charset="0"/>
                <a:cs typeface="Helvetica Neue Light" charset="0"/>
                <a:sym typeface="Helvetica Neue"/>
              </a:endParaRPr>
            </a:p>
          </p:txBody>
        </p:sp>
      </p:grpSp>
      <p:pic>
        <p:nvPicPr>
          <p:cNvPr id="258" name="Google Shape;258;p1" descr="E:\Work\japan\Aloki\ThoughSpot\PPT\First call Animation 2018\6-6-2018\Ref\11.png"/>
          <p:cNvPicPr preferRelativeResize="0"/>
          <p:nvPr/>
        </p:nvPicPr>
        <p:blipFill rotWithShape="1">
          <a:blip r:embed="rId10">
            <a:alphaModFix/>
          </a:blip>
          <a:srcRect/>
          <a:stretch/>
        </p:blipFill>
        <p:spPr>
          <a:xfrm>
            <a:off x="2636440" y="2316902"/>
            <a:ext cx="862598" cy="2324319"/>
          </a:xfrm>
          <a:prstGeom prst="rect">
            <a:avLst/>
          </a:prstGeom>
          <a:noFill/>
          <a:ln>
            <a:noFill/>
          </a:ln>
        </p:spPr>
      </p:pic>
      <p:pic>
        <p:nvPicPr>
          <p:cNvPr id="259" name="Google Shape;259;p1" descr="E:\Work\japan\Aloki\ThoughSpot\PPT\First call Animation 2018\6-6-2018\Ref\12.png"/>
          <p:cNvPicPr preferRelativeResize="0"/>
          <p:nvPr/>
        </p:nvPicPr>
        <p:blipFill rotWithShape="1">
          <a:blip r:embed="rId11">
            <a:alphaModFix/>
          </a:blip>
          <a:srcRect/>
          <a:stretch/>
        </p:blipFill>
        <p:spPr>
          <a:xfrm>
            <a:off x="5782031" y="2344622"/>
            <a:ext cx="826802" cy="2335602"/>
          </a:xfrm>
          <a:prstGeom prst="rect">
            <a:avLst/>
          </a:prstGeom>
          <a:noFill/>
          <a:ln>
            <a:noFill/>
          </a:ln>
        </p:spPr>
      </p:pic>
      <p:pic>
        <p:nvPicPr>
          <p:cNvPr id="260" name="Google Shape;260;p1" descr="E:\Work\japan\Aloki\ThoughSpot\PPT\First call Animation 2018\6-6-2018\Ref\13.png"/>
          <p:cNvPicPr preferRelativeResize="0"/>
          <p:nvPr/>
        </p:nvPicPr>
        <p:blipFill rotWithShape="1">
          <a:blip r:embed="rId12">
            <a:alphaModFix/>
          </a:blip>
          <a:srcRect/>
          <a:stretch/>
        </p:blipFill>
        <p:spPr>
          <a:xfrm>
            <a:off x="1631420" y="2694797"/>
            <a:ext cx="374781" cy="1624615"/>
          </a:xfrm>
          <a:prstGeom prst="rect">
            <a:avLst/>
          </a:prstGeom>
          <a:noFill/>
          <a:ln>
            <a:noFill/>
          </a:ln>
        </p:spPr>
      </p:pic>
      <p:pic>
        <p:nvPicPr>
          <p:cNvPr id="261" name="Google Shape;261;p1" descr="E:\Work\japan\Aloki\ThoughSpot\PPT\First call Animation 2018\6-6-2018\Ref\14.png"/>
          <p:cNvPicPr preferRelativeResize="0"/>
          <p:nvPr/>
        </p:nvPicPr>
        <p:blipFill rotWithShape="1">
          <a:blip r:embed="rId13">
            <a:alphaModFix/>
          </a:blip>
          <a:srcRect/>
          <a:stretch/>
        </p:blipFill>
        <p:spPr>
          <a:xfrm>
            <a:off x="7097106" y="2716215"/>
            <a:ext cx="371427" cy="1638488"/>
          </a:xfrm>
          <a:prstGeom prst="rect">
            <a:avLst/>
          </a:prstGeom>
          <a:noFill/>
          <a:ln>
            <a:noFill/>
          </a:ln>
        </p:spPr>
      </p:pic>
      <p:sp>
        <p:nvSpPr>
          <p:cNvPr id="262" name="Google Shape;262;p1"/>
          <p:cNvSpPr/>
          <p:nvPr/>
        </p:nvSpPr>
        <p:spPr>
          <a:xfrm>
            <a:off x="3437030" y="1874126"/>
            <a:ext cx="2358609" cy="2358916"/>
          </a:xfrm>
          <a:prstGeom prst="ellipse">
            <a:avLst/>
          </a:prstGeom>
          <a:solidFill>
            <a:srgbClr val="BFBFBF"/>
          </a:solidFill>
          <a:ln>
            <a:noFill/>
          </a:ln>
        </p:spPr>
        <p:txBody>
          <a:bodyPr spcFirstLastPara="1" wrap="square" lIns="34275" tIns="17125" rIns="34275" bIns="171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solidFill>
                <a:schemeClr val="lt1"/>
              </a:solidFill>
              <a:latin typeface="Helvetica Neue Light" charset="0"/>
              <a:ea typeface="Helvetica Neue Light" charset="0"/>
              <a:cs typeface="Helvetica Neue Light" charset="0"/>
              <a:sym typeface="Arial"/>
            </a:endParaRPr>
          </a:p>
        </p:txBody>
      </p:sp>
      <p:pic>
        <p:nvPicPr>
          <p:cNvPr id="263" name="Google Shape;263;p1"/>
          <p:cNvPicPr preferRelativeResize="0"/>
          <p:nvPr/>
        </p:nvPicPr>
        <p:blipFill rotWithShape="1">
          <a:blip r:embed="rId14" cstate="print">
            <a:alphaModFix/>
            <a:extLst>
              <a:ext uri="{28A0092B-C50C-407E-A947-70E740481C1C}">
                <a14:useLocalDpi xmlns:a14="http://schemas.microsoft.com/office/drawing/2010/main"/>
              </a:ext>
            </a:extLst>
          </a:blip>
          <a:srcRect/>
          <a:stretch/>
        </p:blipFill>
        <p:spPr>
          <a:xfrm>
            <a:off x="3325221" y="1749969"/>
            <a:ext cx="2611628" cy="2619842"/>
          </a:xfrm>
          <a:prstGeom prst="rect">
            <a:avLst/>
          </a:prstGeom>
          <a:noFill/>
          <a:ln>
            <a:noFill/>
          </a:ln>
        </p:spPr>
      </p:pic>
      <p:pic>
        <p:nvPicPr>
          <p:cNvPr id="264" name="Google Shape;264;p1" descr="E:\Work\japan\Aloki\ThoughSpot\PPT\First call Animation 2018\6-6-2018\Ref\10.png"/>
          <p:cNvPicPr preferRelativeResize="0"/>
          <p:nvPr/>
        </p:nvPicPr>
        <p:blipFill rotWithShape="1">
          <a:blip r:embed="rId15">
            <a:alphaModFix/>
          </a:blip>
          <a:srcRect/>
          <a:stretch/>
        </p:blipFill>
        <p:spPr>
          <a:xfrm>
            <a:off x="4184831" y="2062726"/>
            <a:ext cx="839773" cy="2817194"/>
          </a:xfrm>
          <a:prstGeom prst="rect">
            <a:avLst/>
          </a:prstGeom>
          <a:noFill/>
          <a:ln>
            <a:noFill/>
          </a:ln>
        </p:spPr>
      </p:pic>
      <p:pic>
        <p:nvPicPr>
          <p:cNvPr id="265" name="Google Shape;265;p1"/>
          <p:cNvPicPr preferRelativeResize="0"/>
          <p:nvPr/>
        </p:nvPicPr>
        <p:blipFill rotWithShape="1">
          <a:blip r:embed="rId16" cstate="print">
            <a:alphaModFix/>
            <a:extLst>
              <a:ext uri="{28A0092B-C50C-407E-A947-70E740481C1C}">
                <a14:useLocalDpi xmlns:a14="http://schemas.microsoft.com/office/drawing/2010/main"/>
              </a:ext>
            </a:extLst>
          </a:blip>
          <a:srcRect/>
          <a:stretch/>
        </p:blipFill>
        <p:spPr>
          <a:xfrm>
            <a:off x="3405580" y="225532"/>
            <a:ext cx="2342077" cy="498285"/>
          </a:xfrm>
          <a:prstGeom prst="rect">
            <a:avLst/>
          </a:prstGeom>
          <a:noFill/>
          <a:ln>
            <a:noFill/>
          </a:ln>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000"/>
                                  </p:stCondLst>
                                  <p:childTnLst>
                                    <p:set>
                                      <p:cBhvr>
                                        <p:cTn id="6" dur="1" fill="hold">
                                          <p:stCondLst>
                                            <p:cond delay="0"/>
                                          </p:stCondLst>
                                        </p:cTn>
                                        <p:tgtEl>
                                          <p:spTgt spid="248"/>
                                        </p:tgtEl>
                                        <p:attrNameLst>
                                          <p:attrName>style.visibility</p:attrName>
                                        </p:attrNameLst>
                                      </p:cBhvr>
                                      <p:to>
                                        <p:strVal val="visible"/>
                                      </p:to>
                                    </p:set>
                                    <p:animEffect transition="in" filter="fade">
                                      <p:cBhvr>
                                        <p:cTn id="7" dur="500"/>
                                        <p:tgtEl>
                                          <p:spTgt spid="248"/>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46"/>
                                        </p:tgtEl>
                                        <p:attrNameLst>
                                          <p:attrName>style.visibility</p:attrName>
                                        </p:attrNameLst>
                                      </p:cBhvr>
                                      <p:to>
                                        <p:strVal val="visible"/>
                                      </p:to>
                                    </p:set>
                                    <p:animEffect transition="in" filter="fade">
                                      <p:cBhvr>
                                        <p:cTn id="11" dur="500"/>
                                        <p:tgtEl>
                                          <p:spTgt spid="246"/>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52"/>
                                        </p:tgtEl>
                                        <p:attrNameLst>
                                          <p:attrName>style.visibility</p:attrName>
                                        </p:attrNameLst>
                                      </p:cBhvr>
                                      <p:to>
                                        <p:strVal val="visible"/>
                                      </p:to>
                                    </p:set>
                                    <p:animEffect transition="in" filter="fade">
                                      <p:cBhvr>
                                        <p:cTn id="15" dur="500"/>
                                        <p:tgtEl>
                                          <p:spTgt spid="252"/>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251"/>
                                        </p:tgtEl>
                                        <p:attrNameLst>
                                          <p:attrName>style.visibility</p:attrName>
                                        </p:attrNameLst>
                                      </p:cBhvr>
                                      <p:to>
                                        <p:strVal val="visible"/>
                                      </p:to>
                                    </p:set>
                                    <p:animEffect transition="in" filter="fade">
                                      <p:cBhvr>
                                        <p:cTn id="19" dur="500"/>
                                        <p:tgtEl>
                                          <p:spTgt spid="251"/>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263"/>
                                        </p:tgtEl>
                                        <p:attrNameLst>
                                          <p:attrName>style.visibility</p:attrName>
                                        </p:attrNameLst>
                                      </p:cBhvr>
                                      <p:to>
                                        <p:strVal val="visible"/>
                                      </p:to>
                                    </p:set>
                                    <p:animEffect transition="in" filter="fade">
                                      <p:cBhvr>
                                        <p:cTn id="23" dur="500"/>
                                        <p:tgtEl>
                                          <p:spTgt spid="263"/>
                                        </p:tgtEl>
                                      </p:cBhvr>
                                    </p:animEffect>
                                  </p:childTnLst>
                                </p:cTn>
                              </p:par>
                            </p:childTnLst>
                          </p:cTn>
                        </p:par>
                        <p:par>
                          <p:cTn id="24" fill="hold">
                            <p:stCondLst>
                              <p:cond delay="2500"/>
                            </p:stCondLst>
                            <p:childTnLst>
                              <p:par>
                                <p:cTn id="25" presetID="10" presetClass="exit" presetSubtype="0" fill="hold" nodeType="afterEffect">
                                  <p:stCondLst>
                                    <p:cond delay="3000"/>
                                  </p:stCondLst>
                                  <p:childTnLst>
                                    <p:animEffect transition="out" filter="fade">
                                      <p:cBhvr>
                                        <p:cTn id="26" dur="1000"/>
                                        <p:tgtEl>
                                          <p:spTgt spid="248"/>
                                        </p:tgtEl>
                                      </p:cBhvr>
                                    </p:animEffect>
                                    <p:set>
                                      <p:cBhvr>
                                        <p:cTn id="27" dur="1" fill="hold">
                                          <p:stCondLst>
                                            <p:cond delay="1000"/>
                                          </p:stCondLst>
                                        </p:cTn>
                                        <p:tgtEl>
                                          <p:spTgt spid="248"/>
                                        </p:tgtEl>
                                        <p:attrNameLst>
                                          <p:attrName>style.visibility</p:attrName>
                                        </p:attrNameLst>
                                      </p:cBhvr>
                                      <p:to>
                                        <p:strVal val="hidden"/>
                                      </p:to>
                                    </p:set>
                                  </p:childTnLst>
                                </p:cTn>
                              </p:par>
                              <p:par>
                                <p:cTn id="28" presetID="10" presetClass="exit" presetSubtype="0" fill="hold" nodeType="withEffect">
                                  <p:stCondLst>
                                    <p:cond delay="3000"/>
                                  </p:stCondLst>
                                  <p:childTnLst>
                                    <p:animEffect transition="out" filter="fade">
                                      <p:cBhvr>
                                        <p:cTn id="29" dur="1000"/>
                                        <p:tgtEl>
                                          <p:spTgt spid="246"/>
                                        </p:tgtEl>
                                      </p:cBhvr>
                                    </p:animEffect>
                                    <p:set>
                                      <p:cBhvr>
                                        <p:cTn id="30" dur="1" fill="hold">
                                          <p:stCondLst>
                                            <p:cond delay="1000"/>
                                          </p:stCondLst>
                                        </p:cTn>
                                        <p:tgtEl>
                                          <p:spTgt spid="246"/>
                                        </p:tgtEl>
                                        <p:attrNameLst>
                                          <p:attrName>style.visibility</p:attrName>
                                        </p:attrNameLst>
                                      </p:cBhvr>
                                      <p:to>
                                        <p:strVal val="hidden"/>
                                      </p:to>
                                    </p:set>
                                  </p:childTnLst>
                                </p:cTn>
                              </p:par>
                              <p:par>
                                <p:cTn id="31" presetID="10" presetClass="exit" presetSubtype="0" fill="hold" nodeType="withEffect">
                                  <p:stCondLst>
                                    <p:cond delay="3000"/>
                                  </p:stCondLst>
                                  <p:childTnLst>
                                    <p:animEffect transition="out" filter="fade">
                                      <p:cBhvr>
                                        <p:cTn id="32" dur="1000"/>
                                        <p:tgtEl>
                                          <p:spTgt spid="252"/>
                                        </p:tgtEl>
                                      </p:cBhvr>
                                    </p:animEffect>
                                    <p:set>
                                      <p:cBhvr>
                                        <p:cTn id="33" dur="1" fill="hold">
                                          <p:stCondLst>
                                            <p:cond delay="1000"/>
                                          </p:stCondLst>
                                        </p:cTn>
                                        <p:tgtEl>
                                          <p:spTgt spid="252"/>
                                        </p:tgtEl>
                                        <p:attrNameLst>
                                          <p:attrName>style.visibility</p:attrName>
                                        </p:attrNameLst>
                                      </p:cBhvr>
                                      <p:to>
                                        <p:strVal val="hidden"/>
                                      </p:to>
                                    </p:set>
                                  </p:childTnLst>
                                </p:cTn>
                              </p:par>
                              <p:par>
                                <p:cTn id="34" presetID="10" presetClass="exit" presetSubtype="0" fill="hold" nodeType="withEffect">
                                  <p:stCondLst>
                                    <p:cond delay="3000"/>
                                  </p:stCondLst>
                                  <p:childTnLst>
                                    <p:animEffect transition="out" filter="fade">
                                      <p:cBhvr>
                                        <p:cTn id="35" dur="1000"/>
                                        <p:tgtEl>
                                          <p:spTgt spid="251"/>
                                        </p:tgtEl>
                                      </p:cBhvr>
                                    </p:animEffect>
                                    <p:set>
                                      <p:cBhvr>
                                        <p:cTn id="36" dur="1" fill="hold">
                                          <p:stCondLst>
                                            <p:cond delay="1000"/>
                                          </p:stCondLst>
                                        </p:cTn>
                                        <p:tgtEl>
                                          <p:spTgt spid="25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7" name="Google Shape;407;p15"/>
          <p:cNvSpPr txBox="1">
            <a:spLocks noGrp="1"/>
          </p:cNvSpPr>
          <p:nvPr>
            <p:ph type="title"/>
          </p:nvPr>
        </p:nvSpPr>
        <p:spPr>
          <a:xfrm>
            <a:off x="196070" y="275816"/>
            <a:ext cx="8490730" cy="479822"/>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600"/>
              <a:buFont typeface="Arial"/>
              <a:buNone/>
            </a:pPr>
            <a:r>
              <a:rPr lang="en-US" sz="2600" b="1" dirty="0"/>
              <a:t>Help: Information Center</a:t>
            </a:r>
            <a:endParaRPr sz="2600" b="1" i="0" u="none" strike="noStrike" cap="none" dirty="0">
              <a:solidFill>
                <a:schemeClr val="dk1"/>
              </a:solidFill>
            </a:endParaRPr>
          </a:p>
        </p:txBody>
      </p:sp>
      <p:pic>
        <p:nvPicPr>
          <p:cNvPr id="12" name="Google Shape;396;p14"/>
          <p:cNvPicPr preferRelativeResize="0"/>
          <p:nvPr/>
        </p:nvPicPr>
        <p:blipFill rotWithShape="1">
          <a:blip r:embed="rId3">
            <a:alphaModFix/>
          </a:blip>
          <a:srcRect/>
          <a:stretch/>
        </p:blipFill>
        <p:spPr>
          <a:xfrm>
            <a:off x="296076" y="854724"/>
            <a:ext cx="8551848" cy="651200"/>
          </a:xfrm>
          <a:prstGeom prst="rect">
            <a:avLst/>
          </a:prstGeom>
          <a:noFill/>
          <a:ln w="9525" cap="flat" cmpd="sng">
            <a:solidFill>
              <a:srgbClr val="666666"/>
            </a:solidFill>
            <a:prstDash val="solid"/>
            <a:round/>
            <a:headEnd type="none" w="sm" len="sm"/>
            <a:tailEnd type="none" w="sm" len="sm"/>
          </a:ln>
        </p:spPr>
      </p:pic>
      <p:pic>
        <p:nvPicPr>
          <p:cNvPr id="6" name="Picture 5" descr="A screenshot of a cell phone&#10;&#10;Description automatically generated">
            <a:extLst>
              <a:ext uri="{FF2B5EF4-FFF2-40B4-BE49-F238E27FC236}">
                <a16:creationId xmlns:a16="http://schemas.microsoft.com/office/drawing/2014/main" id="{05A887B5-498D-D54B-85EE-591FF12F7336}"/>
              </a:ext>
            </a:extLst>
          </p:cNvPr>
          <p:cNvPicPr>
            <a:picLocks noChangeAspect="1"/>
          </p:cNvPicPr>
          <p:nvPr/>
        </p:nvPicPr>
        <p:blipFill>
          <a:blip r:embed="rId4"/>
          <a:stretch>
            <a:fillRect/>
          </a:stretch>
        </p:blipFill>
        <p:spPr>
          <a:xfrm>
            <a:off x="6629400" y="1790700"/>
            <a:ext cx="2057400" cy="1562100"/>
          </a:xfrm>
          <a:prstGeom prst="rect">
            <a:avLst/>
          </a:prstGeom>
          <a:ln>
            <a:solidFill>
              <a:schemeClr val="tx1">
                <a:lumMod val="50000"/>
                <a:lumOff val="50000"/>
              </a:schemeClr>
            </a:solidFill>
          </a:ln>
        </p:spPr>
      </p:pic>
      <p:pic>
        <p:nvPicPr>
          <p:cNvPr id="3" name="Picture 2" descr="Graphical user interface, application&#10;&#10;Description automatically generated">
            <a:extLst>
              <a:ext uri="{FF2B5EF4-FFF2-40B4-BE49-F238E27FC236}">
                <a16:creationId xmlns:a16="http://schemas.microsoft.com/office/drawing/2014/main" id="{D62193C5-9909-AB46-AE49-8FA50E713E46}"/>
              </a:ext>
            </a:extLst>
          </p:cNvPr>
          <p:cNvPicPr>
            <a:picLocks noChangeAspect="1"/>
          </p:cNvPicPr>
          <p:nvPr/>
        </p:nvPicPr>
        <p:blipFill>
          <a:blip r:embed="rId5"/>
          <a:stretch>
            <a:fillRect/>
          </a:stretch>
        </p:blipFill>
        <p:spPr>
          <a:xfrm>
            <a:off x="3256054" y="1682152"/>
            <a:ext cx="2631891" cy="3352800"/>
          </a:xfrm>
          <a:prstGeom prst="rect">
            <a:avLst/>
          </a:prstGeom>
        </p:spPr>
      </p:pic>
      <p:pic>
        <p:nvPicPr>
          <p:cNvPr id="9" name="Picture 8" descr="A picture containing drawing&#10;&#10;Description automatically generated">
            <a:extLst>
              <a:ext uri="{FF2B5EF4-FFF2-40B4-BE49-F238E27FC236}">
                <a16:creationId xmlns:a16="http://schemas.microsoft.com/office/drawing/2014/main" id="{04DADAC5-4A02-B541-8633-306924CAA15C}"/>
              </a:ext>
            </a:extLst>
          </p:cNvPr>
          <p:cNvPicPr>
            <a:picLocks noChangeAspect="1"/>
          </p:cNvPicPr>
          <p:nvPr/>
        </p:nvPicPr>
        <p:blipFill>
          <a:blip r:embed="rId6"/>
          <a:stretch>
            <a:fillRect/>
          </a:stretch>
        </p:blipFill>
        <p:spPr>
          <a:xfrm>
            <a:off x="5567965" y="4383752"/>
            <a:ext cx="663040" cy="651200"/>
          </a:xfrm>
          <a:prstGeom prst="ellipse">
            <a:avLst/>
          </a:prstGeom>
        </p:spPr>
      </p:pic>
    </p:spTree>
    <p:extLst>
      <p:ext uri="{BB962C8B-B14F-4D97-AF65-F5344CB8AC3E}">
        <p14:creationId xmlns:p14="http://schemas.microsoft.com/office/powerpoint/2010/main" val="196374100"/>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4" name="Google Shape;394;p14"/>
          <p:cNvSpPr txBox="1">
            <a:spLocks noGrp="1"/>
          </p:cNvSpPr>
          <p:nvPr>
            <p:ph type="title"/>
          </p:nvPr>
        </p:nvSpPr>
        <p:spPr>
          <a:xfrm>
            <a:off x="196070" y="275816"/>
            <a:ext cx="8490730" cy="479822"/>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600"/>
              <a:buFont typeface="Arial"/>
              <a:buNone/>
            </a:pPr>
            <a:r>
              <a:rPr lang="en-US" sz="2600" b="1" dirty="0"/>
              <a:t>Help: Community</a:t>
            </a:r>
            <a:endParaRPr sz="2600" b="1" i="0" u="none" strike="noStrike" cap="none" dirty="0">
              <a:solidFill>
                <a:schemeClr val="dk1"/>
              </a:solidFill>
            </a:endParaRPr>
          </a:p>
        </p:txBody>
      </p:sp>
      <p:pic>
        <p:nvPicPr>
          <p:cNvPr id="396" name="Google Shape;396;p14"/>
          <p:cNvPicPr preferRelativeResize="0"/>
          <p:nvPr/>
        </p:nvPicPr>
        <p:blipFill rotWithShape="1">
          <a:blip r:embed="rId3">
            <a:alphaModFix/>
          </a:blip>
          <a:srcRect/>
          <a:stretch/>
        </p:blipFill>
        <p:spPr>
          <a:xfrm>
            <a:off x="296075" y="832563"/>
            <a:ext cx="8551848" cy="651200"/>
          </a:xfrm>
          <a:prstGeom prst="rect">
            <a:avLst/>
          </a:prstGeom>
          <a:noFill/>
          <a:ln w="9525" cap="flat" cmpd="sng">
            <a:solidFill>
              <a:srgbClr val="666666"/>
            </a:solidFill>
            <a:prstDash val="solid"/>
            <a:round/>
            <a:headEnd type="none" w="sm" len="sm"/>
            <a:tailEnd type="none" w="sm" len="sm"/>
          </a:ln>
        </p:spPr>
      </p:pic>
      <p:pic>
        <p:nvPicPr>
          <p:cNvPr id="9" name="Picture 8"/>
          <p:cNvPicPr>
            <a:picLocks noChangeAspect="1"/>
          </p:cNvPicPr>
          <p:nvPr/>
        </p:nvPicPr>
        <p:blipFill>
          <a:blip r:embed="rId4"/>
          <a:stretch>
            <a:fillRect/>
          </a:stretch>
        </p:blipFill>
        <p:spPr>
          <a:xfrm>
            <a:off x="8228600" y="2203249"/>
            <a:ext cx="241300" cy="215900"/>
          </a:xfrm>
          <a:prstGeom prst="rect">
            <a:avLst/>
          </a:prstGeom>
        </p:spPr>
      </p:pic>
      <p:pic>
        <p:nvPicPr>
          <p:cNvPr id="7" name="Picture 6" descr="A screenshot of a cell phone&#10;&#10;Description automatically generated">
            <a:extLst>
              <a:ext uri="{FF2B5EF4-FFF2-40B4-BE49-F238E27FC236}">
                <a16:creationId xmlns:a16="http://schemas.microsoft.com/office/drawing/2014/main" id="{CC01D934-D34B-FE42-A14E-E1E69481DDD9}"/>
              </a:ext>
            </a:extLst>
          </p:cNvPr>
          <p:cNvPicPr>
            <a:picLocks noChangeAspect="1"/>
          </p:cNvPicPr>
          <p:nvPr/>
        </p:nvPicPr>
        <p:blipFill rotWithShape="1">
          <a:blip r:embed="rId5"/>
          <a:srcRect r="7125"/>
          <a:stretch/>
        </p:blipFill>
        <p:spPr>
          <a:xfrm>
            <a:off x="6747528" y="1642582"/>
            <a:ext cx="2100395" cy="1680766"/>
          </a:xfrm>
          <a:prstGeom prst="rect">
            <a:avLst/>
          </a:prstGeom>
          <a:ln>
            <a:solidFill>
              <a:schemeClr val="tx1">
                <a:lumMod val="50000"/>
                <a:lumOff val="50000"/>
              </a:schemeClr>
            </a:solidFill>
          </a:ln>
        </p:spPr>
      </p:pic>
      <p:pic>
        <p:nvPicPr>
          <p:cNvPr id="4" name="Picture 3" descr="Graphical user interface&#10;&#10;Description automatically generated">
            <a:extLst>
              <a:ext uri="{FF2B5EF4-FFF2-40B4-BE49-F238E27FC236}">
                <a16:creationId xmlns:a16="http://schemas.microsoft.com/office/drawing/2014/main" id="{73FA40B6-3C54-D64E-A6B4-51C72F9102A1}"/>
              </a:ext>
            </a:extLst>
          </p:cNvPr>
          <p:cNvPicPr>
            <a:picLocks noChangeAspect="1"/>
          </p:cNvPicPr>
          <p:nvPr/>
        </p:nvPicPr>
        <p:blipFill>
          <a:blip r:embed="rId6"/>
          <a:stretch>
            <a:fillRect/>
          </a:stretch>
        </p:blipFill>
        <p:spPr>
          <a:xfrm>
            <a:off x="1160573" y="1642582"/>
            <a:ext cx="5363130" cy="3221067"/>
          </a:xfrm>
          <a:prstGeom prst="rect">
            <a:avLst/>
          </a:prstGeom>
        </p:spPr>
      </p:pic>
    </p:spTree>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6" name="Google Shape;406;p15"/>
          <p:cNvSpPr/>
          <p:nvPr/>
        </p:nvSpPr>
        <p:spPr>
          <a:xfrm>
            <a:off x="7567448" y="2022541"/>
            <a:ext cx="507577" cy="30024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solidFill>
                <a:schemeClr val="lt1"/>
              </a:solidFill>
              <a:latin typeface="Helvetica Neue Light" charset="0"/>
              <a:ea typeface="Helvetica Neue Light" charset="0"/>
              <a:cs typeface="Helvetica Neue Light" charset="0"/>
              <a:sym typeface="Arial"/>
            </a:endParaRPr>
          </a:p>
        </p:txBody>
      </p:sp>
      <p:sp>
        <p:nvSpPr>
          <p:cNvPr id="407" name="Google Shape;407;p15"/>
          <p:cNvSpPr txBox="1">
            <a:spLocks noGrp="1"/>
          </p:cNvSpPr>
          <p:nvPr>
            <p:ph type="title"/>
          </p:nvPr>
        </p:nvSpPr>
        <p:spPr>
          <a:xfrm>
            <a:off x="196070" y="275816"/>
            <a:ext cx="8490730" cy="479822"/>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600"/>
              <a:buFont typeface="Arial"/>
              <a:buNone/>
            </a:pPr>
            <a:r>
              <a:rPr lang="en-US" sz="2600" b="1" dirty="0"/>
              <a:t>Help: Answer replay</a:t>
            </a:r>
            <a:endParaRPr sz="2600" b="1" i="0" u="none" strike="noStrike" cap="none" dirty="0">
              <a:solidFill>
                <a:schemeClr val="dk1"/>
              </a:solidFill>
            </a:endParaRPr>
          </a:p>
        </p:txBody>
      </p:sp>
      <p:pic>
        <p:nvPicPr>
          <p:cNvPr id="414" name="Google Shape;414;p15"/>
          <p:cNvPicPr preferRelativeResize="0"/>
          <p:nvPr/>
        </p:nvPicPr>
        <p:blipFill rotWithShape="1">
          <a:blip r:embed="rId3">
            <a:alphaModFix/>
          </a:blip>
          <a:srcRect/>
          <a:stretch/>
        </p:blipFill>
        <p:spPr>
          <a:xfrm>
            <a:off x="3033344" y="1725515"/>
            <a:ext cx="3077312" cy="3200054"/>
          </a:xfrm>
          <a:prstGeom prst="rect">
            <a:avLst/>
          </a:prstGeom>
          <a:noFill/>
          <a:ln w="9525" cap="flat" cmpd="sng">
            <a:solidFill>
              <a:srgbClr val="666666"/>
            </a:solidFill>
            <a:prstDash val="solid"/>
            <a:round/>
            <a:headEnd type="none" w="sm" len="sm"/>
            <a:tailEnd type="none" w="sm" len="sm"/>
          </a:ln>
        </p:spPr>
      </p:pic>
      <p:pic>
        <p:nvPicPr>
          <p:cNvPr id="12" name="Google Shape;396;p14"/>
          <p:cNvPicPr preferRelativeResize="0"/>
          <p:nvPr/>
        </p:nvPicPr>
        <p:blipFill rotWithShape="1">
          <a:blip r:embed="rId4">
            <a:alphaModFix/>
          </a:blip>
          <a:srcRect/>
          <a:stretch/>
        </p:blipFill>
        <p:spPr>
          <a:xfrm>
            <a:off x="296076" y="854724"/>
            <a:ext cx="8551848" cy="651200"/>
          </a:xfrm>
          <a:prstGeom prst="rect">
            <a:avLst/>
          </a:prstGeom>
          <a:noFill/>
          <a:ln w="9525" cap="flat" cmpd="sng">
            <a:solidFill>
              <a:srgbClr val="666666"/>
            </a:solidFill>
            <a:prstDash val="solid"/>
            <a:round/>
            <a:headEnd type="none" w="sm" len="sm"/>
            <a:tailEnd type="none" w="sm" len="sm"/>
          </a:ln>
        </p:spPr>
      </p:pic>
      <p:pic>
        <p:nvPicPr>
          <p:cNvPr id="6" name="Picture 5">
            <a:extLst>
              <a:ext uri="{FF2B5EF4-FFF2-40B4-BE49-F238E27FC236}">
                <a16:creationId xmlns:a16="http://schemas.microsoft.com/office/drawing/2014/main" id="{5438954F-980C-BB45-A4D8-BAED6F43F436}"/>
              </a:ext>
            </a:extLst>
          </p:cNvPr>
          <p:cNvPicPr>
            <a:picLocks noChangeAspect="1"/>
          </p:cNvPicPr>
          <p:nvPr/>
        </p:nvPicPr>
        <p:blipFill rotWithShape="1">
          <a:blip r:embed="rId5"/>
          <a:srcRect r="5292"/>
          <a:stretch/>
        </p:blipFill>
        <p:spPr>
          <a:xfrm>
            <a:off x="6848685" y="1700856"/>
            <a:ext cx="1999239" cy="1612712"/>
          </a:xfrm>
          <a:prstGeom prst="rect">
            <a:avLst/>
          </a:prstGeom>
          <a:ln>
            <a:solidFill>
              <a:schemeClr val="tx1">
                <a:lumMod val="50000"/>
                <a:lumOff val="50000"/>
              </a:schemeClr>
            </a:solidFill>
          </a:ln>
        </p:spPr>
      </p:pic>
    </p:spTree>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7" name="Google Shape;407;p15"/>
          <p:cNvSpPr txBox="1">
            <a:spLocks noGrp="1"/>
          </p:cNvSpPr>
          <p:nvPr>
            <p:ph type="title"/>
          </p:nvPr>
        </p:nvSpPr>
        <p:spPr>
          <a:xfrm>
            <a:off x="196070" y="275816"/>
            <a:ext cx="8490730" cy="479822"/>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600"/>
              <a:buFont typeface="Arial"/>
              <a:buNone/>
            </a:pPr>
            <a:r>
              <a:rPr lang="en-US" sz="2600" b="1" dirty="0">
                <a:solidFill>
                  <a:schemeClr val="tx1"/>
                </a:solidFill>
              </a:rPr>
              <a:t>User Onboarding</a:t>
            </a:r>
            <a:endParaRPr sz="2600" b="1" i="0" u="none" strike="noStrike" cap="none" dirty="0">
              <a:solidFill>
                <a:schemeClr val="tx1"/>
              </a:solidFill>
            </a:endParaRPr>
          </a:p>
        </p:txBody>
      </p:sp>
      <p:sp>
        <p:nvSpPr>
          <p:cNvPr id="9" name="Google Shape;351;p11"/>
          <p:cNvSpPr/>
          <p:nvPr/>
        </p:nvSpPr>
        <p:spPr>
          <a:xfrm>
            <a:off x="196070" y="1056642"/>
            <a:ext cx="8254627" cy="947256"/>
          </a:xfrm>
          <a:prstGeom prst="rect">
            <a:avLst/>
          </a:prstGeom>
          <a:noFill/>
          <a:ln>
            <a:noFill/>
          </a:ln>
        </p:spPr>
        <p:txBody>
          <a:bodyPr spcFirstLastPara="1" wrap="square" lIns="91425" tIns="45700" rIns="91425" bIns="45700" anchor="t" anchorCtr="0">
            <a:noAutofit/>
          </a:bodyPr>
          <a:lstStyle/>
          <a:p>
            <a:pPr lvl="0">
              <a:buSzPts val="1400"/>
            </a:pPr>
            <a:r>
              <a:rPr lang="en-US" sz="1800" dirty="0">
                <a:latin typeface="Helvetica Neue Light" charset="0"/>
                <a:ea typeface="Helvetica Neue Light" charset="0"/>
                <a:cs typeface="Helvetica Neue Light" charset="0"/>
              </a:rPr>
              <a:t>An new user onboarding experience begins when you log in for the first time. This series of pages introduces the new user to search, working with data sources, using Pinboards, and viewing insights.</a:t>
            </a:r>
            <a:endParaRPr lang="en-US" sz="1800" dirty="0">
              <a:latin typeface="Helvetica Neue Light" charset="0"/>
              <a:ea typeface="Helvetica Neue Light" charset="0"/>
              <a:cs typeface="Helvetica Neue Light" charset="0"/>
              <a:sym typeface="Helvetica Neue"/>
            </a:endParaRPr>
          </a:p>
          <a:p>
            <a:pPr marL="0" marR="0" lvl="0" indent="0" algn="l" rtl="0">
              <a:lnSpc>
                <a:spcPct val="100000"/>
              </a:lnSpc>
              <a:spcBef>
                <a:spcPts val="0"/>
              </a:spcBef>
              <a:spcAft>
                <a:spcPts val="0"/>
              </a:spcAft>
              <a:buClr>
                <a:srgbClr val="000000"/>
              </a:buClr>
              <a:buSzPts val="1400"/>
              <a:buFont typeface="Arial"/>
              <a:buNone/>
            </a:pPr>
            <a:endParaRPr lang="en-US" sz="1800" dirty="0">
              <a:latin typeface="Helvetica Neue Light" charset="0"/>
              <a:ea typeface="Helvetica Neue Light" charset="0"/>
              <a:cs typeface="Helvetica Neue Light" charset="0"/>
              <a:sym typeface="Helvetica Neue"/>
            </a:endParaRPr>
          </a:p>
        </p:txBody>
      </p:sp>
      <p:pic>
        <p:nvPicPr>
          <p:cNvPr id="2" name="Picture 1">
            <a:extLst>
              <a:ext uri="{FF2B5EF4-FFF2-40B4-BE49-F238E27FC236}">
                <a16:creationId xmlns:a16="http://schemas.microsoft.com/office/drawing/2014/main" id="{C1C6DF37-E9FE-8A46-9DFB-DB8DB50A09E4}"/>
              </a:ext>
            </a:extLst>
          </p:cNvPr>
          <p:cNvPicPr>
            <a:picLocks noChangeAspect="1"/>
          </p:cNvPicPr>
          <p:nvPr/>
        </p:nvPicPr>
        <p:blipFill>
          <a:blip r:embed="rId3"/>
          <a:stretch>
            <a:fillRect/>
          </a:stretch>
        </p:blipFill>
        <p:spPr>
          <a:xfrm>
            <a:off x="1306286" y="2171352"/>
            <a:ext cx="6531428" cy="2696332"/>
          </a:xfrm>
          <a:prstGeom prst="rect">
            <a:avLst/>
          </a:prstGeom>
          <a:ln>
            <a:solidFill>
              <a:schemeClr val="bg1">
                <a:lumMod val="65000"/>
              </a:schemeClr>
            </a:solidFill>
          </a:ln>
        </p:spPr>
      </p:pic>
    </p:spTree>
    <p:extLst>
      <p:ext uri="{BB962C8B-B14F-4D97-AF65-F5344CB8AC3E}">
        <p14:creationId xmlns:p14="http://schemas.microsoft.com/office/powerpoint/2010/main" val="380791115"/>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sp>
        <p:nvSpPr>
          <p:cNvPr id="429" name="Google Shape;429;p16"/>
          <p:cNvSpPr txBox="1">
            <a:spLocks noGrp="1"/>
          </p:cNvSpPr>
          <p:nvPr>
            <p:ph type="title"/>
          </p:nvPr>
        </p:nvSpPr>
        <p:spPr>
          <a:xfrm>
            <a:off x="457200" y="2097214"/>
            <a:ext cx="8229600" cy="8574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2600"/>
              <a:buFont typeface="Arial"/>
              <a:buNone/>
            </a:pPr>
            <a:r>
              <a:rPr lang="en-US" sz="2600" b="1" dirty="0"/>
              <a:t>Search</a:t>
            </a:r>
            <a:endParaRPr sz="2600" b="1" i="0" u="none" strike="noStrike" cap="none" dirty="0">
              <a:solidFill>
                <a:srgbClr val="FFFFFF"/>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sp>
        <p:nvSpPr>
          <p:cNvPr id="435" name="Google Shape;435;p18"/>
          <p:cNvSpPr txBox="1">
            <a:spLocks noGrp="1"/>
          </p:cNvSpPr>
          <p:nvPr>
            <p:ph type="title"/>
          </p:nvPr>
        </p:nvSpPr>
        <p:spPr>
          <a:xfrm>
            <a:off x="304800" y="41744"/>
            <a:ext cx="8683200" cy="8574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2E3037"/>
              </a:buClr>
              <a:buSzPts val="1900"/>
              <a:buFont typeface="Arial"/>
              <a:buNone/>
            </a:pPr>
            <a:r>
              <a:rPr lang="en-US" sz="2600" b="1" dirty="0">
                <a:solidFill>
                  <a:srgbClr val="2E3037"/>
                </a:solidFill>
              </a:rPr>
              <a:t>What are you searching?</a:t>
            </a:r>
            <a:endParaRPr sz="2600" b="1" dirty="0">
              <a:solidFill>
                <a:srgbClr val="2E3037"/>
              </a:solidFill>
            </a:endParaRPr>
          </a:p>
        </p:txBody>
      </p:sp>
      <p:sp>
        <p:nvSpPr>
          <p:cNvPr id="436" name="Google Shape;436;p18"/>
          <p:cNvSpPr txBox="1">
            <a:spLocks noGrp="1"/>
          </p:cNvSpPr>
          <p:nvPr>
            <p:ph type="body" idx="1"/>
          </p:nvPr>
        </p:nvSpPr>
        <p:spPr>
          <a:xfrm>
            <a:off x="397475" y="1063238"/>
            <a:ext cx="7820250" cy="2166000"/>
          </a:xfrm>
          <a:prstGeom prst="rect">
            <a:avLst/>
          </a:prstGeom>
          <a:noFill/>
          <a:ln>
            <a:noFill/>
          </a:ln>
        </p:spPr>
        <p:txBody>
          <a:bodyPr spcFirstLastPara="1" wrap="square" lIns="91425" tIns="45700" rIns="91425" bIns="45700" anchor="t" anchorCtr="0">
            <a:noAutofit/>
          </a:bodyPr>
          <a:lstStyle/>
          <a:p>
            <a:pPr marL="26670" marR="0" lvl="0" indent="0" algn="l" rtl="0">
              <a:lnSpc>
                <a:spcPct val="115000"/>
              </a:lnSpc>
              <a:spcBef>
                <a:spcPts val="444"/>
              </a:spcBef>
              <a:spcAft>
                <a:spcPts val="0"/>
              </a:spcAft>
              <a:buClr>
                <a:schemeClr val="dk1"/>
              </a:buClr>
              <a:buSzPts val="1800"/>
              <a:buNone/>
            </a:pPr>
            <a:r>
              <a:rPr lang="en-US" sz="1800" dirty="0">
                <a:sym typeface="Helvetica Neue Light"/>
              </a:rPr>
              <a:t>We search data tables, or spreadsheets, which are comprised of rows and columns. Headers describe what each column contains.</a:t>
            </a:r>
          </a:p>
          <a:p>
            <a:pPr marL="342900" marR="0" lvl="0" indent="-190500" algn="l" rtl="0">
              <a:lnSpc>
                <a:spcPct val="100000"/>
              </a:lnSpc>
              <a:spcBef>
                <a:spcPts val="444"/>
              </a:spcBef>
              <a:spcAft>
                <a:spcPts val="0"/>
              </a:spcAft>
              <a:buClr>
                <a:schemeClr val="dk1"/>
              </a:buClr>
              <a:buSzPts val="1800"/>
              <a:buNone/>
            </a:pPr>
            <a:endParaRPr sz="1800" dirty="0">
              <a:sym typeface="Helvetica Neue"/>
            </a:endParaRPr>
          </a:p>
          <a:p>
            <a:pPr marL="342900" marR="0" lvl="0" indent="-190500" algn="l" rtl="0">
              <a:lnSpc>
                <a:spcPct val="100000"/>
              </a:lnSpc>
              <a:spcBef>
                <a:spcPts val="444"/>
              </a:spcBef>
              <a:spcAft>
                <a:spcPts val="0"/>
              </a:spcAft>
              <a:buClr>
                <a:schemeClr val="dk1"/>
              </a:buClr>
              <a:buSzPts val="1800"/>
              <a:buNone/>
            </a:pPr>
            <a:endParaRPr sz="1800" dirty="0">
              <a:sym typeface="Helvetica Neue"/>
            </a:endParaRPr>
          </a:p>
          <a:p>
            <a:pPr marL="342900" marR="0" lvl="0" indent="-190500" algn="l" rtl="0">
              <a:lnSpc>
                <a:spcPct val="100000"/>
              </a:lnSpc>
              <a:spcBef>
                <a:spcPts val="444"/>
              </a:spcBef>
              <a:spcAft>
                <a:spcPts val="0"/>
              </a:spcAft>
              <a:buClr>
                <a:schemeClr val="dk1"/>
              </a:buClr>
              <a:buSzPts val="1800"/>
              <a:buNone/>
            </a:pPr>
            <a:endParaRPr sz="1800" dirty="0">
              <a:sym typeface="Helvetica Neue"/>
            </a:endParaRPr>
          </a:p>
        </p:txBody>
      </p:sp>
      <p:pic>
        <p:nvPicPr>
          <p:cNvPr id="438" name="Google Shape;438;p18"/>
          <p:cNvPicPr preferRelativeResize="0"/>
          <p:nvPr/>
        </p:nvPicPr>
        <p:blipFill rotWithShape="1">
          <a:blip r:embed="rId3" cstate="print">
            <a:alphaModFix/>
            <a:extLst>
              <a:ext uri="{28A0092B-C50C-407E-A947-70E740481C1C}">
                <a14:useLocalDpi xmlns:a14="http://schemas.microsoft.com/office/drawing/2010/main"/>
              </a:ext>
            </a:extLst>
          </a:blip>
          <a:srcRect b="21746"/>
          <a:stretch/>
        </p:blipFill>
        <p:spPr>
          <a:xfrm>
            <a:off x="2590045" y="2146238"/>
            <a:ext cx="3963909" cy="2423200"/>
          </a:xfrm>
          <a:prstGeom prst="rect">
            <a:avLst/>
          </a:prstGeom>
          <a:noFill/>
          <a:ln w="9525" cap="flat" cmpd="sng">
            <a:solidFill>
              <a:schemeClr val="tx1">
                <a:lumMod val="50000"/>
                <a:lumOff val="50000"/>
              </a:schemeClr>
            </a:solidFill>
            <a:prstDash val="solid"/>
            <a:round/>
            <a:headEnd type="none" w="sm" len="sm"/>
            <a:tailEnd type="none" w="sm" len="sm"/>
          </a:ln>
        </p:spPr>
      </p:pic>
    </p:spTree>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sp>
        <p:nvSpPr>
          <p:cNvPr id="435" name="Google Shape;435;p18"/>
          <p:cNvSpPr txBox="1">
            <a:spLocks noGrp="1"/>
          </p:cNvSpPr>
          <p:nvPr>
            <p:ph type="title"/>
          </p:nvPr>
        </p:nvSpPr>
        <p:spPr>
          <a:xfrm>
            <a:off x="304800" y="41744"/>
            <a:ext cx="8683200" cy="8574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2E3037"/>
              </a:buClr>
              <a:buSzPts val="1900"/>
              <a:buFont typeface="Arial"/>
              <a:buNone/>
            </a:pPr>
            <a:r>
              <a:rPr lang="en-US" sz="2600" b="1" dirty="0">
                <a:solidFill>
                  <a:srgbClr val="2E3037"/>
                </a:solidFill>
              </a:rPr>
              <a:t>Introducing Search Answers </a:t>
            </a:r>
            <a:r>
              <a:rPr lang="en-US" sz="1400" b="1" i="1" dirty="0">
                <a:solidFill>
                  <a:srgbClr val="2E3037"/>
                </a:solidFill>
              </a:rPr>
              <a:t>available on </a:t>
            </a:r>
            <a:r>
              <a:rPr lang="en-US" sz="1400" b="1" i="1" dirty="0" err="1">
                <a:solidFill>
                  <a:srgbClr val="2E3037"/>
                </a:solidFill>
              </a:rPr>
              <a:t>ts</a:t>
            </a:r>
            <a:r>
              <a:rPr lang="en-US" sz="1400" b="1" i="1" dirty="0">
                <a:solidFill>
                  <a:srgbClr val="2E3037"/>
                </a:solidFill>
              </a:rPr>
              <a:t>-cloud</a:t>
            </a:r>
            <a:endParaRPr sz="1400" b="1" i="1" dirty="0">
              <a:solidFill>
                <a:srgbClr val="2E3037"/>
              </a:solidFill>
            </a:endParaRPr>
          </a:p>
        </p:txBody>
      </p:sp>
      <p:sp>
        <p:nvSpPr>
          <p:cNvPr id="436" name="Google Shape;436;p18"/>
          <p:cNvSpPr txBox="1">
            <a:spLocks noGrp="1"/>
          </p:cNvSpPr>
          <p:nvPr>
            <p:ph type="body" idx="1"/>
          </p:nvPr>
        </p:nvSpPr>
        <p:spPr>
          <a:xfrm>
            <a:off x="397475" y="1063238"/>
            <a:ext cx="7820250" cy="2166000"/>
          </a:xfrm>
          <a:prstGeom prst="rect">
            <a:avLst/>
          </a:prstGeom>
          <a:noFill/>
          <a:ln>
            <a:noFill/>
          </a:ln>
        </p:spPr>
        <p:txBody>
          <a:bodyPr spcFirstLastPara="1" wrap="square" lIns="91425" tIns="45700" rIns="91425" bIns="45700" anchor="t" anchorCtr="0">
            <a:noAutofit/>
          </a:bodyPr>
          <a:lstStyle/>
          <a:p>
            <a:pPr marL="26670" lvl="0" indent="0">
              <a:lnSpc>
                <a:spcPct val="115000"/>
              </a:lnSpc>
              <a:spcBef>
                <a:spcPts val="444"/>
              </a:spcBef>
              <a:buSzPts val="1800"/>
              <a:buNone/>
            </a:pPr>
            <a:r>
              <a:rPr lang="en-US" dirty="0"/>
              <a:t>With Search Answers, you can search existing content in Answers and Pinboards to get the information you need. This complements Search Data, where users create new Answers and Pinboards.</a:t>
            </a:r>
            <a:endParaRPr sz="1800" dirty="0">
              <a:sym typeface="Helvetica Neue"/>
            </a:endParaRPr>
          </a:p>
          <a:p>
            <a:pPr marL="342900" marR="0" lvl="0" indent="-190500" algn="l" rtl="0">
              <a:lnSpc>
                <a:spcPct val="100000"/>
              </a:lnSpc>
              <a:spcBef>
                <a:spcPts val="444"/>
              </a:spcBef>
              <a:spcAft>
                <a:spcPts val="0"/>
              </a:spcAft>
              <a:buClr>
                <a:schemeClr val="dk1"/>
              </a:buClr>
              <a:buSzPts val="1800"/>
              <a:buNone/>
            </a:pPr>
            <a:endParaRPr sz="1800" dirty="0">
              <a:sym typeface="Helvetica Neue"/>
            </a:endParaRPr>
          </a:p>
          <a:p>
            <a:pPr marL="342900" marR="0" lvl="0" indent="-190500" algn="l" rtl="0">
              <a:lnSpc>
                <a:spcPct val="100000"/>
              </a:lnSpc>
              <a:spcBef>
                <a:spcPts val="444"/>
              </a:spcBef>
              <a:spcAft>
                <a:spcPts val="0"/>
              </a:spcAft>
              <a:buClr>
                <a:schemeClr val="dk1"/>
              </a:buClr>
              <a:buSzPts val="1800"/>
              <a:buNone/>
            </a:pPr>
            <a:endParaRPr sz="1800" dirty="0">
              <a:sym typeface="Helvetica Neue"/>
            </a:endParaRPr>
          </a:p>
        </p:txBody>
      </p:sp>
      <p:pic>
        <p:nvPicPr>
          <p:cNvPr id="5" name="Google Shape;1860;p304">
            <a:extLst>
              <a:ext uri="{FF2B5EF4-FFF2-40B4-BE49-F238E27FC236}">
                <a16:creationId xmlns:a16="http://schemas.microsoft.com/office/drawing/2014/main" id="{DEBE075B-85C7-AC43-8B7F-79920D0C458E}"/>
              </a:ext>
            </a:extLst>
          </p:cNvPr>
          <p:cNvPicPr preferRelativeResize="0"/>
          <p:nvPr/>
        </p:nvPicPr>
        <p:blipFill>
          <a:blip r:embed="rId3">
            <a:alphaModFix/>
          </a:blip>
          <a:stretch>
            <a:fillRect/>
          </a:stretch>
        </p:blipFill>
        <p:spPr>
          <a:xfrm>
            <a:off x="2358252" y="2159726"/>
            <a:ext cx="4427495" cy="2710269"/>
          </a:xfrm>
          <a:prstGeom prst="rect">
            <a:avLst/>
          </a:prstGeom>
          <a:noFill/>
          <a:ln>
            <a:noFill/>
          </a:ln>
        </p:spPr>
      </p:pic>
    </p:spTree>
    <p:extLst>
      <p:ext uri="{BB962C8B-B14F-4D97-AF65-F5344CB8AC3E}">
        <p14:creationId xmlns:p14="http://schemas.microsoft.com/office/powerpoint/2010/main" val="4140864292"/>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sp>
        <p:nvSpPr>
          <p:cNvPr id="444" name="Google Shape;444;g59aab9b93f_0_80"/>
          <p:cNvSpPr txBox="1">
            <a:spLocks noGrp="1"/>
          </p:cNvSpPr>
          <p:nvPr>
            <p:ph type="title"/>
          </p:nvPr>
        </p:nvSpPr>
        <p:spPr>
          <a:xfrm>
            <a:off x="304800" y="41744"/>
            <a:ext cx="8683200" cy="8574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2E3037"/>
              </a:buClr>
              <a:buSzPts val="1900"/>
              <a:buFont typeface="Arial"/>
              <a:buNone/>
            </a:pPr>
            <a:r>
              <a:rPr lang="en-US" sz="2600" b="1" dirty="0">
                <a:solidFill>
                  <a:srgbClr val="2E3037"/>
                </a:solidFill>
              </a:rPr>
              <a:t>What data do you want to search?</a:t>
            </a:r>
            <a:endParaRPr sz="2600" b="1" dirty="0">
              <a:solidFill>
                <a:srgbClr val="2E3037"/>
              </a:solidFill>
            </a:endParaRPr>
          </a:p>
        </p:txBody>
      </p:sp>
      <p:sp>
        <p:nvSpPr>
          <p:cNvPr id="445" name="Google Shape;445;g59aab9b93f_0_80"/>
          <p:cNvSpPr txBox="1">
            <a:spLocks noGrp="1"/>
          </p:cNvSpPr>
          <p:nvPr>
            <p:ph type="body" idx="1"/>
          </p:nvPr>
        </p:nvSpPr>
        <p:spPr>
          <a:xfrm>
            <a:off x="397475" y="1063244"/>
            <a:ext cx="7236900" cy="1093200"/>
          </a:xfrm>
          <a:prstGeom prst="rect">
            <a:avLst/>
          </a:prstGeom>
          <a:noFill/>
          <a:ln>
            <a:noFill/>
          </a:ln>
        </p:spPr>
        <p:txBody>
          <a:bodyPr spcFirstLastPara="1" wrap="square" lIns="91425" tIns="45700" rIns="91425" bIns="45700" anchor="t" anchorCtr="0">
            <a:noAutofit/>
          </a:bodyPr>
          <a:lstStyle/>
          <a:p>
            <a:pPr marL="26670" marR="0" lvl="0" indent="0" algn="l" rtl="0">
              <a:lnSpc>
                <a:spcPct val="115000"/>
              </a:lnSpc>
              <a:spcBef>
                <a:spcPts val="444"/>
              </a:spcBef>
              <a:spcAft>
                <a:spcPts val="0"/>
              </a:spcAft>
              <a:buClr>
                <a:schemeClr val="dk1"/>
              </a:buClr>
              <a:buSzPts val="1800"/>
              <a:buNone/>
            </a:pPr>
            <a:r>
              <a:rPr lang="en-US" sz="1800" dirty="0">
                <a:sym typeface="Helvetica Neue Light"/>
              </a:rPr>
              <a:t>To begin a search, first choose your data source.</a:t>
            </a:r>
            <a:endParaRPr sz="1800" dirty="0">
              <a:sym typeface="Helvetica Neue Light"/>
            </a:endParaRPr>
          </a:p>
          <a:p>
            <a:pPr marL="26670" marR="0" lvl="0" indent="0" algn="l" rtl="0">
              <a:lnSpc>
                <a:spcPct val="115000"/>
              </a:lnSpc>
              <a:spcBef>
                <a:spcPts val="444"/>
              </a:spcBef>
              <a:spcAft>
                <a:spcPts val="0"/>
              </a:spcAft>
              <a:buClr>
                <a:schemeClr val="dk1"/>
              </a:buClr>
              <a:buSzPts val="1800"/>
              <a:buNone/>
            </a:pPr>
            <a:r>
              <a:rPr lang="en-US" sz="1800" dirty="0">
                <a:sym typeface="Helvetica Neue Light"/>
              </a:rPr>
              <a:t>You can choose from worksheets, views, imported data, or data tables that are shared with you (or that you upload).</a:t>
            </a:r>
            <a:endParaRPr sz="1800" dirty="0">
              <a:sym typeface="Helvetica Neue Light"/>
            </a:endParaRPr>
          </a:p>
          <a:p>
            <a:pPr marL="342900" marR="0" lvl="0" indent="-190500" algn="l" rtl="0">
              <a:lnSpc>
                <a:spcPct val="100000"/>
              </a:lnSpc>
              <a:spcBef>
                <a:spcPts val="444"/>
              </a:spcBef>
              <a:spcAft>
                <a:spcPts val="0"/>
              </a:spcAft>
              <a:buClr>
                <a:schemeClr val="dk1"/>
              </a:buClr>
              <a:buSzPts val="1800"/>
              <a:buNone/>
            </a:pPr>
            <a:endParaRPr sz="1800" dirty="0">
              <a:sym typeface="Helvetica Neue"/>
            </a:endParaRPr>
          </a:p>
          <a:p>
            <a:pPr marL="342900" marR="0" lvl="0" indent="-190500" algn="l" rtl="0">
              <a:lnSpc>
                <a:spcPct val="100000"/>
              </a:lnSpc>
              <a:spcBef>
                <a:spcPts val="444"/>
              </a:spcBef>
              <a:spcAft>
                <a:spcPts val="0"/>
              </a:spcAft>
              <a:buClr>
                <a:schemeClr val="dk1"/>
              </a:buClr>
              <a:buSzPts val="1800"/>
              <a:buNone/>
            </a:pPr>
            <a:endParaRPr sz="1800" dirty="0">
              <a:sym typeface="Helvetica Neue"/>
            </a:endParaRPr>
          </a:p>
          <a:p>
            <a:pPr marL="342900" marR="0" lvl="0" indent="-190500" algn="l" rtl="0">
              <a:lnSpc>
                <a:spcPct val="100000"/>
              </a:lnSpc>
              <a:spcBef>
                <a:spcPts val="444"/>
              </a:spcBef>
              <a:spcAft>
                <a:spcPts val="0"/>
              </a:spcAft>
              <a:buClr>
                <a:schemeClr val="dk1"/>
              </a:buClr>
              <a:buSzPts val="1800"/>
              <a:buNone/>
            </a:pPr>
            <a:endParaRPr sz="1800" dirty="0">
              <a:sym typeface="Helvetica Neue"/>
            </a:endParaRPr>
          </a:p>
        </p:txBody>
      </p:sp>
      <p:pic>
        <p:nvPicPr>
          <p:cNvPr id="446" name="Google Shape;446;g59aab9b93f_0_80"/>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3109697" y="2463799"/>
            <a:ext cx="5771425" cy="2514281"/>
          </a:xfrm>
          <a:prstGeom prst="rect">
            <a:avLst/>
          </a:prstGeom>
          <a:noFill/>
          <a:ln w="9525" cap="flat" cmpd="sng">
            <a:solidFill>
              <a:schemeClr val="tx1">
                <a:lumMod val="50000"/>
                <a:lumOff val="50000"/>
              </a:schemeClr>
            </a:solidFill>
            <a:prstDash val="solid"/>
            <a:round/>
            <a:headEnd type="none" w="sm" len="sm"/>
            <a:tailEnd type="none" w="sm" len="sm"/>
          </a:ln>
        </p:spPr>
      </p:pic>
      <p:pic>
        <p:nvPicPr>
          <p:cNvPr id="447" name="Google Shape;447;g59aab9b93f_0_80"/>
          <p:cNvPicPr preferRelativeResize="0"/>
          <p:nvPr/>
        </p:nvPicPr>
        <p:blipFill rotWithShape="1">
          <a:blip r:embed="rId4" cstate="print">
            <a:alphaModFix/>
            <a:extLst>
              <a:ext uri="{28A0092B-C50C-407E-A947-70E740481C1C}">
                <a14:useLocalDpi xmlns:a14="http://schemas.microsoft.com/office/drawing/2010/main"/>
              </a:ext>
            </a:extLst>
          </a:blip>
          <a:srcRect r="49395"/>
          <a:stretch/>
        </p:blipFill>
        <p:spPr>
          <a:xfrm>
            <a:off x="586190" y="2544603"/>
            <a:ext cx="2424475" cy="2352675"/>
          </a:xfrm>
          <a:prstGeom prst="rect">
            <a:avLst/>
          </a:prstGeom>
          <a:noFill/>
          <a:ln w="9525" cap="flat" cmpd="sng">
            <a:solidFill>
              <a:schemeClr val="tx1">
                <a:lumMod val="50000"/>
                <a:lumOff val="50000"/>
              </a:schemeClr>
            </a:solidFill>
            <a:prstDash val="solid"/>
            <a:round/>
            <a:headEnd type="none" w="sm" len="sm"/>
            <a:tailEnd type="none" w="sm" len="sm"/>
          </a:ln>
        </p:spPr>
      </p:pic>
      <p:pic>
        <p:nvPicPr>
          <p:cNvPr id="7" name="Picture 6"/>
          <p:cNvPicPr>
            <a:picLocks noChangeAspect="1"/>
          </p:cNvPicPr>
          <p:nvPr/>
        </p:nvPicPr>
        <p:blipFill>
          <a:blip r:embed="rId5"/>
          <a:stretch>
            <a:fillRect/>
          </a:stretch>
        </p:blipFill>
        <p:spPr>
          <a:xfrm>
            <a:off x="2480778" y="4018813"/>
            <a:ext cx="241300" cy="215900"/>
          </a:xfrm>
          <a:prstGeom prst="rect">
            <a:avLst/>
          </a:prstGeom>
        </p:spPr>
      </p:pic>
    </p:spTree>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sp>
        <p:nvSpPr>
          <p:cNvPr id="444" name="Google Shape;444;g59aab9b93f_0_80"/>
          <p:cNvSpPr txBox="1">
            <a:spLocks noGrp="1"/>
          </p:cNvSpPr>
          <p:nvPr>
            <p:ph type="title"/>
          </p:nvPr>
        </p:nvSpPr>
        <p:spPr>
          <a:xfrm>
            <a:off x="304800" y="41744"/>
            <a:ext cx="8683200" cy="8574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2E3037"/>
              </a:buClr>
              <a:buSzPts val="1900"/>
              <a:buFont typeface="Arial"/>
              <a:buNone/>
            </a:pPr>
            <a:r>
              <a:rPr lang="en-US" sz="2600" b="1" dirty="0">
                <a:solidFill>
                  <a:srgbClr val="2E3037"/>
                </a:solidFill>
              </a:rPr>
              <a:t>What does this data contain?</a:t>
            </a:r>
            <a:endParaRPr sz="2600" b="1" dirty="0">
              <a:solidFill>
                <a:srgbClr val="2E3037"/>
              </a:solidFill>
            </a:endParaRPr>
          </a:p>
        </p:txBody>
      </p:sp>
      <p:sp>
        <p:nvSpPr>
          <p:cNvPr id="8" name="Content Placeholder 2"/>
          <p:cNvSpPr txBox="1">
            <a:spLocks/>
          </p:cNvSpPr>
          <p:nvPr/>
        </p:nvSpPr>
        <p:spPr>
          <a:xfrm>
            <a:off x="628650" y="1370013"/>
            <a:ext cx="3867150" cy="3262312"/>
          </a:xfrm>
          <a:prstGeom prst="rect">
            <a:avLst/>
          </a:prstGeom>
        </p:spPr>
        <p:txBody>
          <a:bodyPr>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Plain" charset="0"/>
                <a:ea typeface="Plain" charset="0"/>
                <a:cs typeface="Plain" charset="0"/>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6670">
              <a:spcBef>
                <a:spcPts val="444"/>
              </a:spcBef>
              <a:buClr>
                <a:schemeClr val="dk1"/>
              </a:buClr>
              <a:buSzPts val="1800"/>
            </a:pPr>
            <a:r>
              <a:rPr lang="en-US" sz="1800" dirty="0">
                <a:solidFill>
                  <a:schemeClr val="dk1"/>
                </a:solidFill>
                <a:latin typeface="Helvetica Neue Light" charset="0"/>
                <a:ea typeface="Helvetica Neue Light" charset="0"/>
                <a:cs typeface="Helvetica Neue Light" charset="0"/>
                <a:sym typeface="Helvetica Neue Light"/>
              </a:rPr>
              <a:t>Click on the name of the data source name to view columns.</a:t>
            </a:r>
          </a:p>
          <a:p>
            <a:pPr marL="26670">
              <a:spcBef>
                <a:spcPts val="444"/>
              </a:spcBef>
              <a:buClr>
                <a:schemeClr val="dk1"/>
              </a:buClr>
              <a:buSzPts val="1800"/>
            </a:pPr>
            <a:endParaRPr lang="en-US" sz="1800" dirty="0">
              <a:solidFill>
                <a:schemeClr val="dk1"/>
              </a:solidFill>
              <a:latin typeface="Helvetica Neue Light" charset="0"/>
              <a:ea typeface="Helvetica Neue Light" charset="0"/>
              <a:cs typeface="Helvetica Neue Light" charset="0"/>
              <a:sym typeface="Helvetica Neue Light"/>
            </a:endParaRPr>
          </a:p>
          <a:p>
            <a:pPr marL="26670">
              <a:spcBef>
                <a:spcPts val="444"/>
              </a:spcBef>
              <a:buSzPts val="1800"/>
            </a:pPr>
            <a:r>
              <a:rPr lang="en-US" sz="1800" dirty="0">
                <a:solidFill>
                  <a:schemeClr val="dk1"/>
                </a:solidFill>
                <a:latin typeface="Helvetica Neue Light" charset="0"/>
                <a:ea typeface="Helvetica Neue Light" charset="0"/>
                <a:cs typeface="Helvetica Neue Light" charset="0"/>
                <a:sym typeface="Helvetica Neue Light"/>
              </a:rPr>
              <a:t>Hover over a column to see description and metadata.</a:t>
            </a:r>
          </a:p>
          <a:p>
            <a:pPr marL="26670">
              <a:spcBef>
                <a:spcPts val="444"/>
              </a:spcBef>
              <a:buSzPts val="1800"/>
            </a:pPr>
            <a:endParaRPr lang="en-US" sz="1800" dirty="0">
              <a:solidFill>
                <a:schemeClr val="dk1"/>
              </a:solidFill>
              <a:latin typeface="Helvetica Neue Light" charset="0"/>
              <a:ea typeface="Helvetica Neue Light" charset="0"/>
              <a:cs typeface="Helvetica Neue Light" charset="0"/>
              <a:sym typeface="Helvetica Neue Light"/>
            </a:endParaRPr>
          </a:p>
          <a:p>
            <a:pPr marL="26670">
              <a:spcBef>
                <a:spcPts val="444"/>
              </a:spcBef>
              <a:buSzPts val="1800"/>
            </a:pPr>
            <a:r>
              <a:rPr lang="en-US" sz="1800" dirty="0">
                <a:solidFill>
                  <a:schemeClr val="dk1"/>
                </a:solidFill>
                <a:latin typeface="Helvetica Neue Light" charset="0"/>
                <a:ea typeface="Helvetica Neue Light" charset="0"/>
                <a:cs typeface="Helvetica Neue Light" charset="0"/>
                <a:sym typeface="Helvetica Neue Light"/>
              </a:rPr>
              <a:t>Double click a column name to add it to the search bar.</a:t>
            </a:r>
          </a:p>
        </p:txBody>
      </p:sp>
      <p:pic>
        <p:nvPicPr>
          <p:cNvPr id="6" name="Picture 5"/>
          <p:cNvPicPr>
            <a:picLocks noChangeAspect="1"/>
          </p:cNvPicPr>
          <p:nvPr/>
        </p:nvPicPr>
        <p:blipFill>
          <a:blip r:embed="rId3"/>
          <a:stretch>
            <a:fillRect/>
          </a:stretch>
        </p:blipFill>
        <p:spPr>
          <a:xfrm>
            <a:off x="6461124" y="3603177"/>
            <a:ext cx="241300" cy="215900"/>
          </a:xfrm>
          <a:prstGeom prst="rect">
            <a:avLst/>
          </a:prstGeom>
        </p:spPr>
      </p:pic>
      <p:pic>
        <p:nvPicPr>
          <p:cNvPr id="2" name="Picture 1">
            <a:extLst>
              <a:ext uri="{FF2B5EF4-FFF2-40B4-BE49-F238E27FC236}">
                <a16:creationId xmlns:a16="http://schemas.microsoft.com/office/drawing/2014/main" id="{8B542394-494D-1843-8917-F94ACA571290}"/>
              </a:ext>
            </a:extLst>
          </p:cNvPr>
          <p:cNvPicPr>
            <a:picLocks noChangeAspect="1"/>
          </p:cNvPicPr>
          <p:nvPr/>
        </p:nvPicPr>
        <p:blipFill>
          <a:blip r:embed="rId4"/>
          <a:stretch>
            <a:fillRect/>
          </a:stretch>
        </p:blipFill>
        <p:spPr>
          <a:xfrm>
            <a:off x="5398398" y="1008822"/>
            <a:ext cx="2758775" cy="3770826"/>
          </a:xfrm>
          <a:prstGeom prst="rect">
            <a:avLst/>
          </a:prstGeom>
          <a:ln>
            <a:solidFill>
              <a:schemeClr val="tx1">
                <a:lumMod val="50000"/>
                <a:lumOff val="50000"/>
              </a:schemeClr>
            </a:solidFill>
          </a:ln>
        </p:spPr>
      </p:pic>
    </p:spTree>
    <p:extLst>
      <p:ext uri="{BB962C8B-B14F-4D97-AF65-F5344CB8AC3E}">
        <p14:creationId xmlns:p14="http://schemas.microsoft.com/office/powerpoint/2010/main" val="1407960769"/>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62"/>
        <p:cNvGrpSpPr/>
        <p:nvPr/>
      </p:nvGrpSpPr>
      <p:grpSpPr>
        <a:xfrm>
          <a:off x="0" y="0"/>
          <a:ext cx="0" cy="0"/>
          <a:chOff x="0" y="0"/>
          <a:chExt cx="0" cy="0"/>
        </a:xfrm>
      </p:grpSpPr>
      <p:sp>
        <p:nvSpPr>
          <p:cNvPr id="464" name="Google Shape;464;p21"/>
          <p:cNvSpPr txBox="1">
            <a:spLocks noGrp="1"/>
          </p:cNvSpPr>
          <p:nvPr>
            <p:ph type="title"/>
          </p:nvPr>
        </p:nvSpPr>
        <p:spPr>
          <a:xfrm>
            <a:off x="196070" y="275816"/>
            <a:ext cx="8490730" cy="479822"/>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Clr>
                <a:schemeClr val="dk1"/>
              </a:buClr>
              <a:buSzPts val="1900"/>
              <a:buFont typeface="Helvetica Neue"/>
              <a:buNone/>
            </a:pPr>
            <a:r>
              <a:rPr lang="en-US" sz="2600" b="1" dirty="0"/>
              <a:t>What can I type in the search bar?</a:t>
            </a:r>
            <a:endParaRPr sz="2600" b="1" dirty="0"/>
          </a:p>
        </p:txBody>
      </p:sp>
      <p:sp>
        <p:nvSpPr>
          <p:cNvPr id="465" name="Google Shape;465;p21"/>
          <p:cNvSpPr txBox="1">
            <a:spLocks noGrp="1"/>
          </p:cNvSpPr>
          <p:nvPr>
            <p:ph type="body" idx="1"/>
          </p:nvPr>
        </p:nvSpPr>
        <p:spPr>
          <a:xfrm>
            <a:off x="2117354" y="2556294"/>
            <a:ext cx="4958060" cy="1805821"/>
          </a:xfrm>
          <a:prstGeom prst="rect">
            <a:avLst/>
          </a:prstGeom>
          <a:noFill/>
          <a:ln>
            <a:noFill/>
          </a:ln>
        </p:spPr>
        <p:txBody>
          <a:bodyPr spcFirstLastPara="1" wrap="square" lIns="91425" tIns="45700" rIns="91425" bIns="45700" anchor="t" anchorCtr="0">
            <a:noAutofit/>
          </a:bodyPr>
          <a:lstStyle/>
          <a:p>
            <a:pPr marL="26670" marR="0" lvl="0" indent="0" algn="ctr" rtl="0">
              <a:lnSpc>
                <a:spcPct val="115000"/>
              </a:lnSpc>
              <a:spcBef>
                <a:spcPts val="444"/>
              </a:spcBef>
              <a:spcAft>
                <a:spcPts val="0"/>
              </a:spcAft>
              <a:buClr>
                <a:schemeClr val="dk1"/>
              </a:buClr>
              <a:buSzPts val="1800"/>
              <a:buNone/>
            </a:pPr>
            <a:r>
              <a:rPr lang="en-US" sz="1800" dirty="0">
                <a:sym typeface="Helvetica Neue Light"/>
              </a:rPr>
              <a:t>1. Column names</a:t>
            </a:r>
            <a:endParaRPr sz="1800" dirty="0">
              <a:sym typeface="Helvetica Neue Light"/>
            </a:endParaRPr>
          </a:p>
          <a:p>
            <a:pPr marL="26670" marR="0" lvl="0" indent="0" algn="ctr" rtl="0">
              <a:lnSpc>
                <a:spcPct val="115000"/>
              </a:lnSpc>
              <a:spcBef>
                <a:spcPts val="444"/>
              </a:spcBef>
              <a:spcAft>
                <a:spcPts val="0"/>
              </a:spcAft>
              <a:buSzPts val="1800"/>
              <a:buNone/>
            </a:pPr>
            <a:r>
              <a:rPr lang="en-US" sz="1800" dirty="0">
                <a:sym typeface="Helvetica Neue Light"/>
              </a:rPr>
              <a:t>2. Data values (act as filters)</a:t>
            </a:r>
            <a:endParaRPr sz="1800" dirty="0">
              <a:sym typeface="Helvetica Neue Light"/>
            </a:endParaRPr>
          </a:p>
          <a:p>
            <a:pPr marL="26670" marR="0" lvl="0" indent="0" algn="ctr" rtl="0">
              <a:lnSpc>
                <a:spcPct val="115000"/>
              </a:lnSpc>
              <a:spcBef>
                <a:spcPts val="444"/>
              </a:spcBef>
              <a:spcAft>
                <a:spcPts val="0"/>
              </a:spcAft>
              <a:buSzPts val="1800"/>
              <a:buNone/>
            </a:pPr>
            <a:r>
              <a:rPr lang="en-US" sz="1800" dirty="0">
                <a:sym typeface="Helvetica Neue Light"/>
              </a:rPr>
              <a:t>3. Keywords</a:t>
            </a:r>
            <a:endParaRPr sz="1800" dirty="0">
              <a:sym typeface="Helvetica Neue Light"/>
            </a:endParaRPr>
          </a:p>
          <a:p>
            <a:pPr marL="342900" marR="0" lvl="0" indent="-190500" algn="ctr" rtl="0">
              <a:lnSpc>
                <a:spcPct val="100000"/>
              </a:lnSpc>
              <a:spcBef>
                <a:spcPts val="444"/>
              </a:spcBef>
              <a:spcAft>
                <a:spcPts val="0"/>
              </a:spcAft>
              <a:buClr>
                <a:schemeClr val="dk1"/>
              </a:buClr>
              <a:buSzPts val="1800"/>
              <a:buNone/>
            </a:pPr>
            <a:endParaRPr sz="1800" dirty="0">
              <a:sym typeface="Helvetica Neue"/>
            </a:endParaRPr>
          </a:p>
          <a:p>
            <a:pPr marL="342900" marR="0" lvl="0" indent="-190500" algn="ctr" rtl="0">
              <a:lnSpc>
                <a:spcPct val="100000"/>
              </a:lnSpc>
              <a:spcBef>
                <a:spcPts val="444"/>
              </a:spcBef>
              <a:spcAft>
                <a:spcPts val="0"/>
              </a:spcAft>
              <a:buClr>
                <a:schemeClr val="dk1"/>
              </a:buClr>
              <a:buSzPts val="1800"/>
              <a:buNone/>
            </a:pPr>
            <a:endParaRPr sz="1800" dirty="0">
              <a:sym typeface="Helvetica Neue"/>
            </a:endParaRPr>
          </a:p>
          <a:p>
            <a:pPr marL="342900" marR="0" lvl="0" indent="-190500" algn="ctr" rtl="0">
              <a:lnSpc>
                <a:spcPct val="100000"/>
              </a:lnSpc>
              <a:spcBef>
                <a:spcPts val="444"/>
              </a:spcBef>
              <a:spcAft>
                <a:spcPts val="0"/>
              </a:spcAft>
              <a:buClr>
                <a:schemeClr val="dk1"/>
              </a:buClr>
              <a:buSzPts val="1800"/>
              <a:buNone/>
            </a:pPr>
            <a:endParaRPr sz="1800" dirty="0">
              <a:sym typeface="Helvetica Neue"/>
            </a:endParaRPr>
          </a:p>
        </p:txBody>
      </p:sp>
      <p:pic>
        <p:nvPicPr>
          <p:cNvPr id="2" name="Picture 1"/>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1142748" y="1732429"/>
            <a:ext cx="6858503" cy="558140"/>
          </a:xfrm>
          <a:prstGeom prst="rect">
            <a:avLst/>
          </a:prstGeom>
        </p:spPr>
      </p:pic>
      <p:pic>
        <p:nvPicPr>
          <p:cNvPr id="7" name="Google Shape;396;p14"/>
          <p:cNvPicPr preferRelativeResize="0"/>
          <p:nvPr/>
        </p:nvPicPr>
        <p:blipFill rotWithShape="1">
          <a:blip r:embed="rId4">
            <a:alphaModFix/>
          </a:blip>
          <a:srcRect/>
          <a:stretch/>
        </p:blipFill>
        <p:spPr>
          <a:xfrm>
            <a:off x="296076" y="854724"/>
            <a:ext cx="8551848" cy="651200"/>
          </a:xfrm>
          <a:prstGeom prst="rect">
            <a:avLst/>
          </a:prstGeom>
          <a:noFill/>
          <a:ln w="9525" cap="flat" cmpd="sng">
            <a:solidFill>
              <a:srgbClr val="666666"/>
            </a:solidFill>
            <a:prstDash val="solid"/>
            <a:round/>
            <a:headEnd type="none" w="sm" len="sm"/>
            <a:tailEnd type="none" w="sm" len="sm"/>
          </a:ln>
        </p:spPr>
      </p:pic>
      <p:sp>
        <p:nvSpPr>
          <p:cNvPr id="466" name="Google Shape;466;p21"/>
          <p:cNvSpPr/>
          <p:nvPr/>
        </p:nvSpPr>
        <p:spPr>
          <a:xfrm>
            <a:off x="1048512" y="1771649"/>
            <a:ext cx="6952739" cy="518920"/>
          </a:xfrm>
          <a:prstGeom prst="roundRect">
            <a:avLst>
              <a:gd name="adj" fmla="val 16667"/>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solidFill>
                <a:srgbClr val="000000"/>
              </a:solidFill>
              <a:latin typeface="Helvetica Neue Light" charset="0"/>
              <a:ea typeface="Helvetica Neue Light" charset="0"/>
              <a:cs typeface="Helvetica Neue Light" charset="0"/>
              <a:sym typeface="Arial"/>
            </a:endParaRPr>
          </a:p>
        </p:txBody>
      </p:sp>
    </p:spTree>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2"/>
          <p:cNvSpPr txBox="1">
            <a:spLocks noGrp="1"/>
          </p:cNvSpPr>
          <p:nvPr>
            <p:ph type="title"/>
          </p:nvPr>
        </p:nvSpPr>
        <p:spPr>
          <a:xfrm>
            <a:off x="304800" y="41744"/>
            <a:ext cx="8683200" cy="8574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2E3037"/>
              </a:buClr>
              <a:buSzPts val="1900"/>
              <a:buFont typeface="Arial"/>
              <a:buNone/>
            </a:pPr>
            <a:r>
              <a:rPr lang="en-US" sz="2600" b="1" dirty="0">
                <a:solidFill>
                  <a:srgbClr val="2E3037"/>
                </a:solidFill>
              </a:rPr>
              <a:t>Learning objectives</a:t>
            </a:r>
            <a:endParaRPr sz="2600" b="1" u="none" strike="noStrike" cap="none" dirty="0">
              <a:solidFill>
                <a:srgbClr val="2E3037"/>
              </a:solidFill>
            </a:endParaRPr>
          </a:p>
        </p:txBody>
      </p:sp>
      <p:sp>
        <p:nvSpPr>
          <p:cNvPr id="271" name="Google Shape;271;p2"/>
          <p:cNvSpPr txBox="1">
            <a:spLocks noGrp="1"/>
          </p:cNvSpPr>
          <p:nvPr>
            <p:ph type="body" idx="1"/>
          </p:nvPr>
        </p:nvSpPr>
        <p:spPr>
          <a:xfrm>
            <a:off x="304800" y="899144"/>
            <a:ext cx="8229600" cy="3260170"/>
          </a:xfrm>
          <a:prstGeom prst="rect">
            <a:avLst/>
          </a:prstGeom>
          <a:noFill/>
          <a:ln>
            <a:noFill/>
          </a:ln>
        </p:spPr>
        <p:txBody>
          <a:bodyPr spcFirstLastPara="1" wrap="square" lIns="91425" tIns="91425" rIns="91425" bIns="91425" anchor="t" anchorCtr="0">
            <a:noAutofit/>
          </a:bodyPr>
          <a:lstStyle/>
          <a:p>
            <a:pPr marL="457200" lvl="0" indent="-342900" algn="l" rtl="0">
              <a:lnSpc>
                <a:spcPct val="120000"/>
              </a:lnSpc>
              <a:spcBef>
                <a:spcPts val="480"/>
              </a:spcBef>
              <a:spcAft>
                <a:spcPts val="0"/>
              </a:spcAft>
              <a:buClr>
                <a:schemeClr val="dk1"/>
              </a:buClr>
              <a:buSzPts val="1800"/>
              <a:buFont typeface="Arial" charset="0"/>
              <a:buChar char="•"/>
            </a:pPr>
            <a:r>
              <a:rPr lang="en-US" sz="1800" dirty="0">
                <a:sym typeface="Helvetica Neue Light"/>
              </a:rPr>
              <a:t>Learn what ThoughtSpot is</a:t>
            </a:r>
            <a:endParaRPr sz="1800" dirty="0">
              <a:sym typeface="Helvetica Neue Light"/>
            </a:endParaRPr>
          </a:p>
          <a:p>
            <a:pPr marL="457200" lvl="0" indent="-342900" algn="l" rtl="0">
              <a:lnSpc>
                <a:spcPct val="120000"/>
              </a:lnSpc>
              <a:spcBef>
                <a:spcPts val="0"/>
              </a:spcBef>
              <a:spcAft>
                <a:spcPts val="0"/>
              </a:spcAft>
              <a:buClr>
                <a:schemeClr val="dk1"/>
              </a:buClr>
              <a:buSzPts val="1800"/>
              <a:buFont typeface="Arial" charset="0"/>
              <a:buChar char="•"/>
            </a:pPr>
            <a:r>
              <a:rPr lang="en-US" sz="1800" dirty="0">
                <a:sym typeface="Helvetica Neue Light"/>
              </a:rPr>
              <a:t>Use and save Answers and Pinboards</a:t>
            </a:r>
            <a:endParaRPr sz="1800" dirty="0">
              <a:sym typeface="Helvetica Neue Light"/>
            </a:endParaRPr>
          </a:p>
          <a:p>
            <a:pPr marL="457200" lvl="0" indent="-342900" algn="l" rtl="0">
              <a:lnSpc>
                <a:spcPct val="120000"/>
              </a:lnSpc>
              <a:spcBef>
                <a:spcPts val="0"/>
              </a:spcBef>
              <a:spcAft>
                <a:spcPts val="0"/>
              </a:spcAft>
              <a:buClr>
                <a:schemeClr val="dk1"/>
              </a:buClr>
              <a:buSzPts val="1800"/>
              <a:buFont typeface="Arial" charset="0"/>
              <a:buChar char="•"/>
            </a:pPr>
            <a:r>
              <a:rPr lang="en-US" sz="1800" dirty="0">
                <a:sym typeface="Helvetica Neue Light"/>
              </a:rPr>
              <a:t>Master basic searches</a:t>
            </a:r>
            <a:endParaRPr sz="1800" dirty="0">
              <a:sym typeface="Helvetica Neue Light"/>
            </a:endParaRPr>
          </a:p>
          <a:p>
            <a:pPr marL="457200" lvl="0" indent="-342900" algn="l" rtl="0">
              <a:lnSpc>
                <a:spcPct val="120000"/>
              </a:lnSpc>
              <a:spcBef>
                <a:spcPts val="0"/>
              </a:spcBef>
              <a:spcAft>
                <a:spcPts val="0"/>
              </a:spcAft>
              <a:buClr>
                <a:schemeClr val="dk1"/>
              </a:buClr>
              <a:buSzPts val="1800"/>
              <a:buFont typeface="Arial" charset="0"/>
              <a:buChar char="•"/>
            </a:pPr>
            <a:r>
              <a:rPr lang="en-US" sz="1800" dirty="0">
                <a:sym typeface="Helvetica Neue Light"/>
              </a:rPr>
              <a:t>Change the chart</a:t>
            </a:r>
          </a:p>
          <a:p>
            <a:pPr marL="457200" lvl="0" indent="-342900" algn="l" rtl="0">
              <a:lnSpc>
                <a:spcPct val="120000"/>
              </a:lnSpc>
              <a:spcBef>
                <a:spcPts val="0"/>
              </a:spcBef>
              <a:spcAft>
                <a:spcPts val="0"/>
              </a:spcAft>
              <a:buClr>
                <a:schemeClr val="dk1"/>
              </a:buClr>
              <a:buSzPts val="1800"/>
              <a:buFont typeface="Arial" charset="0"/>
              <a:buChar char="•"/>
            </a:pPr>
            <a:r>
              <a:rPr lang="en-US" sz="1800" dirty="0">
                <a:sym typeface="Helvetica Neue Light"/>
              </a:rPr>
              <a:t>Format a chart</a:t>
            </a:r>
            <a:endParaRPr sz="1800" dirty="0">
              <a:sym typeface="Helvetica Neue Light"/>
            </a:endParaRPr>
          </a:p>
          <a:p>
            <a:pPr marL="457200" lvl="0" indent="-342900" algn="l" rtl="0">
              <a:lnSpc>
                <a:spcPct val="120000"/>
              </a:lnSpc>
              <a:spcBef>
                <a:spcPts val="0"/>
              </a:spcBef>
              <a:spcAft>
                <a:spcPts val="0"/>
              </a:spcAft>
              <a:buClr>
                <a:schemeClr val="dk1"/>
              </a:buClr>
              <a:buSzPts val="1800"/>
              <a:buFont typeface="Arial" charset="0"/>
              <a:buChar char="•"/>
            </a:pPr>
            <a:r>
              <a:rPr lang="en-US" sz="1800" dirty="0">
                <a:sym typeface="Helvetica Neue Light"/>
              </a:rPr>
              <a:t>Drill down to the detail level of data</a:t>
            </a:r>
            <a:endParaRPr sz="1800" dirty="0">
              <a:sym typeface="Helvetica Neue Light"/>
            </a:endParaRPr>
          </a:p>
          <a:p>
            <a:pPr marL="457200" lvl="0" indent="-342900" algn="l" rtl="0">
              <a:lnSpc>
                <a:spcPct val="120000"/>
              </a:lnSpc>
              <a:spcBef>
                <a:spcPts val="0"/>
              </a:spcBef>
              <a:spcAft>
                <a:spcPts val="0"/>
              </a:spcAft>
              <a:buClr>
                <a:schemeClr val="dk1"/>
              </a:buClr>
              <a:buSzPts val="1800"/>
              <a:buFont typeface="Arial" charset="0"/>
              <a:buChar char="•"/>
            </a:pPr>
            <a:r>
              <a:rPr lang="en-US" sz="1800" dirty="0">
                <a:sym typeface="Helvetica Neue Light"/>
              </a:rPr>
              <a:t>Use filters</a:t>
            </a:r>
            <a:endParaRPr sz="1800" dirty="0">
              <a:sym typeface="Helvetica Neue Light"/>
            </a:endParaRPr>
          </a:p>
          <a:p>
            <a:pPr marL="457200" lvl="0" indent="-342900" algn="l" rtl="0">
              <a:lnSpc>
                <a:spcPct val="120000"/>
              </a:lnSpc>
              <a:spcBef>
                <a:spcPts val="0"/>
              </a:spcBef>
              <a:spcAft>
                <a:spcPts val="0"/>
              </a:spcAft>
              <a:buSzPts val="1800"/>
              <a:buFont typeface="Arial" charset="0"/>
              <a:buChar char="•"/>
            </a:pPr>
            <a:r>
              <a:rPr lang="en-US" sz="1800" dirty="0">
                <a:sym typeface="Helvetica Neue Light"/>
              </a:rPr>
              <a:t>Ask An Expert</a:t>
            </a:r>
            <a:endParaRPr sz="1800" dirty="0">
              <a:sym typeface="Helvetica Neue Light"/>
            </a:endParaRPr>
          </a:p>
          <a:p>
            <a:pPr marL="457200" lvl="0" indent="-342900" algn="l" rtl="0">
              <a:lnSpc>
                <a:spcPct val="120000"/>
              </a:lnSpc>
              <a:spcBef>
                <a:spcPts val="0"/>
              </a:spcBef>
              <a:spcAft>
                <a:spcPts val="0"/>
              </a:spcAft>
              <a:buClr>
                <a:schemeClr val="dk1"/>
              </a:buClr>
              <a:buSzPts val="1800"/>
              <a:buFont typeface="Arial" charset="0"/>
              <a:buChar char="•"/>
            </a:pPr>
            <a:r>
              <a:rPr lang="en-US" sz="1800" dirty="0">
                <a:sym typeface="Helvetica Neue Light"/>
              </a:rPr>
              <a:t>Mobile Demonstration</a:t>
            </a:r>
            <a:endParaRPr sz="1800" dirty="0">
              <a:sym typeface="Helvetica Neue Light"/>
            </a:endParaRPr>
          </a:p>
          <a:p>
            <a:pPr marL="457200" lvl="0" indent="0" algn="l" rtl="0">
              <a:lnSpc>
                <a:spcPct val="150000"/>
              </a:lnSpc>
              <a:spcBef>
                <a:spcPts val="480"/>
              </a:spcBef>
              <a:spcAft>
                <a:spcPts val="0"/>
              </a:spcAft>
              <a:buClr>
                <a:schemeClr val="dk1"/>
              </a:buClr>
              <a:buSzPts val="1800"/>
              <a:buNone/>
            </a:pPr>
            <a:endParaRPr sz="1800" dirty="0"/>
          </a:p>
          <a:p>
            <a:pPr marL="457200" lvl="0" indent="0" algn="l" rtl="0">
              <a:lnSpc>
                <a:spcPct val="150000"/>
              </a:lnSpc>
              <a:spcBef>
                <a:spcPts val="480"/>
              </a:spcBef>
              <a:spcAft>
                <a:spcPts val="0"/>
              </a:spcAft>
              <a:buClr>
                <a:schemeClr val="dk1"/>
              </a:buClr>
              <a:buSzPts val="1800"/>
              <a:buNone/>
            </a:pPr>
            <a:endParaRPr sz="1800" dirty="0"/>
          </a:p>
          <a:p>
            <a:pPr marL="0" lvl="0" indent="0" algn="l" rtl="0">
              <a:lnSpc>
                <a:spcPct val="100000"/>
              </a:lnSpc>
              <a:spcBef>
                <a:spcPts val="480"/>
              </a:spcBef>
              <a:spcAft>
                <a:spcPts val="0"/>
              </a:spcAft>
              <a:buClr>
                <a:schemeClr val="dk1"/>
              </a:buClr>
              <a:buSzPts val="1600"/>
              <a:buNone/>
            </a:pPr>
            <a:endParaRPr dirty="0"/>
          </a:p>
          <a:p>
            <a:pPr marL="342900" lvl="0" indent="-190500" algn="l" rtl="0">
              <a:lnSpc>
                <a:spcPct val="100000"/>
              </a:lnSpc>
              <a:spcBef>
                <a:spcPts val="480"/>
              </a:spcBef>
              <a:spcAft>
                <a:spcPts val="0"/>
              </a:spcAft>
              <a:buClr>
                <a:schemeClr val="dk1"/>
              </a:buClr>
              <a:buSzPts val="1600"/>
              <a:buNone/>
            </a:pPr>
            <a:endParaRPr dirty="0"/>
          </a:p>
          <a:p>
            <a:pPr marL="342900" lvl="0" indent="-190500" algn="l" rtl="0">
              <a:lnSpc>
                <a:spcPct val="100000"/>
              </a:lnSpc>
              <a:spcBef>
                <a:spcPts val="480"/>
              </a:spcBef>
              <a:spcAft>
                <a:spcPts val="0"/>
              </a:spcAft>
              <a:buClr>
                <a:schemeClr val="dk1"/>
              </a:buClr>
              <a:buSzPts val="1600"/>
              <a:buNone/>
            </a:pPr>
            <a:endParaRPr dirty="0"/>
          </a:p>
        </p:txBody>
      </p:sp>
    </p:spTree>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71"/>
        <p:cNvGrpSpPr/>
        <p:nvPr/>
      </p:nvGrpSpPr>
      <p:grpSpPr>
        <a:xfrm>
          <a:off x="0" y="0"/>
          <a:ext cx="0" cy="0"/>
          <a:chOff x="0" y="0"/>
          <a:chExt cx="0" cy="0"/>
        </a:xfrm>
      </p:grpSpPr>
      <p:sp>
        <p:nvSpPr>
          <p:cNvPr id="472" name="Google Shape;472;g59aab9b93f_0_134"/>
          <p:cNvSpPr txBox="1">
            <a:spLocks noGrp="1"/>
          </p:cNvSpPr>
          <p:nvPr>
            <p:ph type="title"/>
          </p:nvPr>
        </p:nvSpPr>
        <p:spPr>
          <a:xfrm>
            <a:off x="196070" y="275816"/>
            <a:ext cx="8490600" cy="479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Clr>
                <a:schemeClr val="dk1"/>
              </a:buClr>
              <a:buSzPts val="1900"/>
              <a:buFont typeface="Helvetica Neue"/>
              <a:buNone/>
            </a:pPr>
            <a:r>
              <a:rPr lang="en-US" sz="2600" b="1" dirty="0"/>
              <a:t>What can I type in the search bar?</a:t>
            </a:r>
            <a:endParaRPr sz="2600" b="1" dirty="0"/>
          </a:p>
        </p:txBody>
      </p:sp>
      <p:pic>
        <p:nvPicPr>
          <p:cNvPr id="473" name="Google Shape;473;g59aab9b93f_0_134"/>
          <p:cNvPicPr preferRelativeResize="0"/>
          <p:nvPr/>
        </p:nvPicPr>
        <p:blipFill rotWithShape="1">
          <a:blip r:embed="rId3" cstate="hqprint">
            <a:alphaModFix/>
            <a:extLst>
              <a:ext uri="{28A0092B-C50C-407E-A947-70E740481C1C}">
                <a14:useLocalDpi xmlns:a14="http://schemas.microsoft.com/office/drawing/2010/main"/>
              </a:ext>
            </a:extLst>
          </a:blip>
          <a:srcRect/>
          <a:stretch/>
        </p:blipFill>
        <p:spPr>
          <a:xfrm>
            <a:off x="536475" y="2435175"/>
            <a:ext cx="8071050" cy="2508100"/>
          </a:xfrm>
          <a:prstGeom prst="rect">
            <a:avLst/>
          </a:prstGeom>
          <a:noFill/>
          <a:ln>
            <a:noFill/>
          </a:ln>
        </p:spPr>
      </p:pic>
      <p:sp>
        <p:nvSpPr>
          <p:cNvPr id="474" name="Google Shape;474;g59aab9b93f_0_134"/>
          <p:cNvSpPr/>
          <p:nvPr/>
        </p:nvSpPr>
        <p:spPr>
          <a:xfrm>
            <a:off x="909775" y="2435175"/>
            <a:ext cx="7776900" cy="378600"/>
          </a:xfrm>
          <a:prstGeom prst="roundRect">
            <a:avLst>
              <a:gd name="adj" fmla="val 16667"/>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solidFill>
                <a:srgbClr val="000000"/>
              </a:solidFill>
              <a:latin typeface="Helvetica Neue Light" charset="0"/>
              <a:ea typeface="Helvetica Neue Light" charset="0"/>
              <a:cs typeface="Helvetica Neue Light" charset="0"/>
              <a:sym typeface="Arial"/>
            </a:endParaRPr>
          </a:p>
        </p:txBody>
      </p:sp>
      <p:sp>
        <p:nvSpPr>
          <p:cNvPr id="475" name="Google Shape;475;g59aab9b93f_0_134"/>
          <p:cNvSpPr txBox="1">
            <a:spLocks noGrp="1"/>
          </p:cNvSpPr>
          <p:nvPr>
            <p:ph type="body" idx="1"/>
          </p:nvPr>
        </p:nvSpPr>
        <p:spPr>
          <a:xfrm>
            <a:off x="388675" y="998550"/>
            <a:ext cx="4401300" cy="1093200"/>
          </a:xfrm>
          <a:prstGeom prst="rect">
            <a:avLst/>
          </a:prstGeom>
          <a:noFill/>
          <a:ln>
            <a:noFill/>
          </a:ln>
        </p:spPr>
        <p:txBody>
          <a:bodyPr spcFirstLastPara="1" wrap="square" lIns="91425" tIns="45700" rIns="91425" bIns="45700" anchor="t" anchorCtr="0">
            <a:noAutofit/>
          </a:bodyPr>
          <a:lstStyle/>
          <a:p>
            <a:pPr marL="342900" marR="0" lvl="0" indent="-316230" algn="l" rtl="0">
              <a:lnSpc>
                <a:spcPct val="115000"/>
              </a:lnSpc>
              <a:spcBef>
                <a:spcPts val="444"/>
              </a:spcBef>
              <a:spcAft>
                <a:spcPts val="0"/>
              </a:spcAft>
              <a:buClr>
                <a:schemeClr val="dk1"/>
              </a:buClr>
              <a:buSzPts val="1800"/>
              <a:buFont typeface="Helvetica Neue Light"/>
              <a:buChar char="•"/>
            </a:pPr>
            <a:r>
              <a:rPr lang="en-US" sz="1800" dirty="0">
                <a:sym typeface="Helvetica Neue Light"/>
              </a:rPr>
              <a:t>Column names</a:t>
            </a:r>
            <a:endParaRPr sz="1800" dirty="0">
              <a:sym typeface="Helvetica Neue Light"/>
            </a:endParaRPr>
          </a:p>
          <a:p>
            <a:pPr marL="342900" marR="0" lvl="0" indent="-316230" algn="l" rtl="0">
              <a:lnSpc>
                <a:spcPct val="115000"/>
              </a:lnSpc>
              <a:spcBef>
                <a:spcPts val="444"/>
              </a:spcBef>
              <a:spcAft>
                <a:spcPts val="0"/>
              </a:spcAft>
              <a:buClr>
                <a:srgbClr val="999999"/>
              </a:buClr>
              <a:buSzPts val="1800"/>
              <a:buFont typeface="Helvetica Neue Light"/>
              <a:buChar char="•"/>
            </a:pPr>
            <a:r>
              <a:rPr lang="en-US" sz="1800" dirty="0">
                <a:solidFill>
                  <a:srgbClr val="999999"/>
                </a:solidFill>
                <a:sym typeface="Helvetica Neue Light"/>
              </a:rPr>
              <a:t>Data values (act as filters)</a:t>
            </a:r>
            <a:endParaRPr sz="1800" dirty="0">
              <a:solidFill>
                <a:srgbClr val="999999"/>
              </a:solidFill>
              <a:sym typeface="Helvetica Neue Light"/>
            </a:endParaRPr>
          </a:p>
          <a:p>
            <a:pPr marL="342900" marR="0" lvl="0" indent="-316230" algn="l" rtl="0">
              <a:lnSpc>
                <a:spcPct val="115000"/>
              </a:lnSpc>
              <a:spcBef>
                <a:spcPts val="444"/>
              </a:spcBef>
              <a:spcAft>
                <a:spcPts val="0"/>
              </a:spcAft>
              <a:buClr>
                <a:srgbClr val="999999"/>
              </a:buClr>
              <a:buSzPts val="1800"/>
              <a:buFont typeface="Helvetica Neue Light"/>
              <a:buChar char="•"/>
            </a:pPr>
            <a:r>
              <a:rPr lang="en-US" sz="1800" dirty="0">
                <a:solidFill>
                  <a:srgbClr val="999999"/>
                </a:solidFill>
                <a:sym typeface="Helvetica Neue Light"/>
              </a:rPr>
              <a:t>Keywords</a:t>
            </a:r>
            <a:endParaRPr sz="1800" dirty="0">
              <a:solidFill>
                <a:srgbClr val="999999"/>
              </a:solidFill>
              <a:sym typeface="Helvetica Neue Light"/>
            </a:endParaRPr>
          </a:p>
          <a:p>
            <a:pPr marL="342900" marR="0" lvl="0" indent="-190500" algn="l" rtl="0">
              <a:lnSpc>
                <a:spcPct val="100000"/>
              </a:lnSpc>
              <a:spcBef>
                <a:spcPts val="444"/>
              </a:spcBef>
              <a:spcAft>
                <a:spcPts val="0"/>
              </a:spcAft>
              <a:buClr>
                <a:schemeClr val="dk1"/>
              </a:buClr>
              <a:buSzPts val="1800"/>
              <a:buNone/>
            </a:pPr>
            <a:endParaRPr sz="1800">
              <a:sym typeface="Helvetica Neue"/>
            </a:endParaRPr>
          </a:p>
          <a:p>
            <a:pPr marL="342900" marR="0" lvl="0" indent="-190500" algn="l" rtl="0">
              <a:lnSpc>
                <a:spcPct val="100000"/>
              </a:lnSpc>
              <a:spcBef>
                <a:spcPts val="444"/>
              </a:spcBef>
              <a:spcAft>
                <a:spcPts val="0"/>
              </a:spcAft>
              <a:buClr>
                <a:schemeClr val="dk1"/>
              </a:buClr>
              <a:buSzPts val="1800"/>
              <a:buNone/>
            </a:pPr>
            <a:endParaRPr sz="1800">
              <a:sym typeface="Helvetica Neue"/>
            </a:endParaRPr>
          </a:p>
          <a:p>
            <a:pPr marL="342900" marR="0" lvl="0" indent="-190500" algn="l" rtl="0">
              <a:lnSpc>
                <a:spcPct val="100000"/>
              </a:lnSpc>
              <a:spcBef>
                <a:spcPts val="444"/>
              </a:spcBef>
              <a:spcAft>
                <a:spcPts val="0"/>
              </a:spcAft>
              <a:buClr>
                <a:schemeClr val="dk1"/>
              </a:buClr>
              <a:buSzPts val="1800"/>
              <a:buNone/>
            </a:pPr>
            <a:endParaRPr sz="1800">
              <a:sym typeface="Helvetica Neue"/>
            </a:endParaRPr>
          </a:p>
        </p:txBody>
      </p:sp>
      <p:pic>
        <p:nvPicPr>
          <p:cNvPr id="10" name="Picture 9"/>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4024381" y="1290153"/>
            <a:ext cx="4484613" cy="558140"/>
          </a:xfrm>
          <a:prstGeom prst="rect">
            <a:avLst/>
          </a:prstGeom>
        </p:spPr>
      </p:pic>
      <p:cxnSp>
        <p:nvCxnSpPr>
          <p:cNvPr id="477" name="Google Shape;477;g59aab9b93f_0_134"/>
          <p:cNvCxnSpPr/>
          <p:nvPr/>
        </p:nvCxnSpPr>
        <p:spPr>
          <a:xfrm>
            <a:off x="4572000" y="1814277"/>
            <a:ext cx="1181143" cy="0"/>
          </a:xfrm>
          <a:prstGeom prst="straightConnector1">
            <a:avLst/>
          </a:prstGeom>
          <a:noFill/>
          <a:ln w="28575" cap="flat" cmpd="sng">
            <a:solidFill>
              <a:srgbClr val="FF0000"/>
            </a:solidFill>
            <a:prstDash val="solid"/>
            <a:round/>
            <a:headEnd type="none" w="sm" len="sm"/>
            <a:tailEnd type="none" w="sm" len="sm"/>
          </a:ln>
        </p:spPr>
      </p:cxnSp>
      <p:cxnSp>
        <p:nvCxnSpPr>
          <p:cNvPr id="479" name="Google Shape;479;g59aab9b93f_0_134"/>
          <p:cNvCxnSpPr/>
          <p:nvPr/>
        </p:nvCxnSpPr>
        <p:spPr>
          <a:xfrm flipV="1">
            <a:off x="5935975" y="1816608"/>
            <a:ext cx="635513" cy="2943"/>
          </a:xfrm>
          <a:prstGeom prst="straightConnector1">
            <a:avLst/>
          </a:prstGeom>
          <a:noFill/>
          <a:ln w="28575" cap="flat" cmpd="sng">
            <a:solidFill>
              <a:srgbClr val="FF0000"/>
            </a:solidFill>
            <a:prstDash val="solid"/>
            <a:round/>
            <a:headEnd type="none" w="sm" len="sm"/>
            <a:tailEnd type="none" w="sm" len="sm"/>
          </a:ln>
        </p:spPr>
      </p:cxnSp>
    </p:spTree>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6" name="Google Shape;486;g59aab9b93f_0_118"/>
          <p:cNvSpPr txBox="1">
            <a:spLocks noGrp="1"/>
          </p:cNvSpPr>
          <p:nvPr>
            <p:ph type="body" idx="1"/>
          </p:nvPr>
        </p:nvSpPr>
        <p:spPr>
          <a:xfrm>
            <a:off x="388675" y="998550"/>
            <a:ext cx="4401300" cy="1093200"/>
          </a:xfrm>
          <a:prstGeom prst="rect">
            <a:avLst/>
          </a:prstGeom>
          <a:noFill/>
          <a:ln>
            <a:noFill/>
          </a:ln>
        </p:spPr>
        <p:txBody>
          <a:bodyPr spcFirstLastPara="1" wrap="square" lIns="91425" tIns="45700" rIns="91425" bIns="45700" anchor="t" anchorCtr="0">
            <a:noAutofit/>
          </a:bodyPr>
          <a:lstStyle/>
          <a:p>
            <a:pPr marL="342900" marR="0" lvl="0" indent="-316230" algn="l" rtl="0">
              <a:lnSpc>
                <a:spcPct val="115000"/>
              </a:lnSpc>
              <a:spcBef>
                <a:spcPts val="444"/>
              </a:spcBef>
              <a:spcAft>
                <a:spcPts val="0"/>
              </a:spcAft>
              <a:buClr>
                <a:srgbClr val="999999"/>
              </a:buClr>
              <a:buSzPts val="1800"/>
              <a:buFont typeface="Helvetica Neue Light"/>
              <a:buChar char="•"/>
            </a:pPr>
            <a:r>
              <a:rPr lang="en-US" sz="1800" dirty="0">
                <a:solidFill>
                  <a:srgbClr val="999999"/>
                </a:solidFill>
                <a:sym typeface="Helvetica Neue Light"/>
              </a:rPr>
              <a:t>Column names</a:t>
            </a:r>
            <a:endParaRPr sz="1800" dirty="0">
              <a:solidFill>
                <a:srgbClr val="999999"/>
              </a:solidFill>
              <a:sym typeface="Helvetica Neue Light"/>
            </a:endParaRPr>
          </a:p>
          <a:p>
            <a:pPr marL="342900" marR="0" lvl="0" indent="-316230" algn="l" rtl="0">
              <a:lnSpc>
                <a:spcPct val="115000"/>
              </a:lnSpc>
              <a:spcBef>
                <a:spcPts val="444"/>
              </a:spcBef>
              <a:spcAft>
                <a:spcPts val="0"/>
              </a:spcAft>
              <a:buClr>
                <a:srgbClr val="000000"/>
              </a:buClr>
              <a:buSzPts val="1800"/>
              <a:buFont typeface="Helvetica Neue Light"/>
              <a:buChar char="•"/>
            </a:pPr>
            <a:r>
              <a:rPr lang="en-US" sz="1800" dirty="0">
                <a:solidFill>
                  <a:srgbClr val="000000"/>
                </a:solidFill>
                <a:sym typeface="Helvetica Neue Light"/>
              </a:rPr>
              <a:t>Data values (act as filters)</a:t>
            </a:r>
            <a:endParaRPr sz="1800" dirty="0">
              <a:solidFill>
                <a:srgbClr val="000000"/>
              </a:solidFill>
              <a:sym typeface="Helvetica Neue Light"/>
            </a:endParaRPr>
          </a:p>
          <a:p>
            <a:pPr marL="342900" marR="0" lvl="0" indent="-316230" algn="l" rtl="0">
              <a:lnSpc>
                <a:spcPct val="115000"/>
              </a:lnSpc>
              <a:spcBef>
                <a:spcPts val="444"/>
              </a:spcBef>
              <a:spcAft>
                <a:spcPts val="0"/>
              </a:spcAft>
              <a:buClr>
                <a:srgbClr val="999999"/>
              </a:buClr>
              <a:buSzPts val="1800"/>
              <a:buFont typeface="Helvetica Neue Light"/>
              <a:buChar char="•"/>
            </a:pPr>
            <a:r>
              <a:rPr lang="en-US" sz="1800" dirty="0">
                <a:solidFill>
                  <a:srgbClr val="999999"/>
                </a:solidFill>
                <a:sym typeface="Helvetica Neue Light"/>
              </a:rPr>
              <a:t>Keywords</a:t>
            </a:r>
            <a:endParaRPr sz="1800" dirty="0">
              <a:solidFill>
                <a:srgbClr val="999999"/>
              </a:solidFill>
              <a:sym typeface="Helvetica Neue Light"/>
            </a:endParaRPr>
          </a:p>
          <a:p>
            <a:pPr marL="342900" marR="0" lvl="0" indent="-190500" algn="l" rtl="0">
              <a:lnSpc>
                <a:spcPct val="100000"/>
              </a:lnSpc>
              <a:spcBef>
                <a:spcPts val="444"/>
              </a:spcBef>
              <a:spcAft>
                <a:spcPts val="0"/>
              </a:spcAft>
              <a:buClr>
                <a:schemeClr val="dk1"/>
              </a:buClr>
              <a:buSzPts val="1800"/>
              <a:buNone/>
            </a:pPr>
            <a:endParaRPr sz="1800" dirty="0">
              <a:sym typeface="Helvetica Neue"/>
            </a:endParaRPr>
          </a:p>
          <a:p>
            <a:pPr marL="342900" marR="0" lvl="0" indent="-190500" algn="l" rtl="0">
              <a:lnSpc>
                <a:spcPct val="100000"/>
              </a:lnSpc>
              <a:spcBef>
                <a:spcPts val="444"/>
              </a:spcBef>
              <a:spcAft>
                <a:spcPts val="0"/>
              </a:spcAft>
              <a:buClr>
                <a:schemeClr val="dk1"/>
              </a:buClr>
              <a:buSzPts val="1800"/>
              <a:buNone/>
            </a:pPr>
            <a:endParaRPr sz="1800" dirty="0">
              <a:sym typeface="Helvetica Neue"/>
            </a:endParaRPr>
          </a:p>
          <a:p>
            <a:pPr marL="342900" marR="0" lvl="0" indent="-190500" algn="l" rtl="0">
              <a:lnSpc>
                <a:spcPct val="100000"/>
              </a:lnSpc>
              <a:spcBef>
                <a:spcPts val="444"/>
              </a:spcBef>
              <a:spcAft>
                <a:spcPts val="0"/>
              </a:spcAft>
              <a:buClr>
                <a:schemeClr val="dk1"/>
              </a:buClr>
              <a:buSzPts val="1800"/>
              <a:buNone/>
            </a:pPr>
            <a:endParaRPr sz="1800" dirty="0">
              <a:sym typeface="Helvetica Neue"/>
            </a:endParaRPr>
          </a:p>
        </p:txBody>
      </p:sp>
      <p:pic>
        <p:nvPicPr>
          <p:cNvPr id="487" name="Google Shape;487;g59aab9b93f_0_118"/>
          <p:cNvPicPr preferRelativeResize="0"/>
          <p:nvPr/>
        </p:nvPicPr>
        <p:blipFill rotWithShape="1">
          <a:blip r:embed="rId3" cstate="hqprint">
            <a:alphaModFix/>
            <a:extLst>
              <a:ext uri="{28A0092B-C50C-407E-A947-70E740481C1C}">
                <a14:useLocalDpi xmlns:a14="http://schemas.microsoft.com/office/drawing/2010/main"/>
              </a:ext>
            </a:extLst>
          </a:blip>
          <a:srcRect/>
          <a:stretch/>
        </p:blipFill>
        <p:spPr>
          <a:xfrm>
            <a:off x="536475" y="2435175"/>
            <a:ext cx="8071050" cy="2508100"/>
          </a:xfrm>
          <a:prstGeom prst="rect">
            <a:avLst/>
          </a:prstGeom>
          <a:noFill/>
          <a:ln>
            <a:noFill/>
          </a:ln>
        </p:spPr>
      </p:pic>
      <p:sp>
        <p:nvSpPr>
          <p:cNvPr id="488" name="Google Shape;488;g59aab9b93f_0_118"/>
          <p:cNvSpPr/>
          <p:nvPr/>
        </p:nvSpPr>
        <p:spPr>
          <a:xfrm>
            <a:off x="6369825" y="4314350"/>
            <a:ext cx="1085400" cy="252000"/>
          </a:xfrm>
          <a:prstGeom prst="roundRect">
            <a:avLst>
              <a:gd name="adj" fmla="val 16667"/>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solidFill>
                <a:srgbClr val="000000"/>
              </a:solidFill>
              <a:latin typeface="Helvetica Neue Light" charset="0"/>
              <a:ea typeface="Helvetica Neue Light" charset="0"/>
              <a:cs typeface="Helvetica Neue Light" charset="0"/>
              <a:sym typeface="Arial"/>
            </a:endParaRPr>
          </a:p>
        </p:txBody>
      </p:sp>
      <p:sp>
        <p:nvSpPr>
          <p:cNvPr id="489" name="Google Shape;489;g59aab9b93f_0_118"/>
          <p:cNvSpPr/>
          <p:nvPr/>
        </p:nvSpPr>
        <p:spPr>
          <a:xfrm>
            <a:off x="7455225" y="2958100"/>
            <a:ext cx="1085400" cy="252000"/>
          </a:xfrm>
          <a:prstGeom prst="roundRect">
            <a:avLst>
              <a:gd name="adj" fmla="val 16667"/>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solidFill>
                <a:srgbClr val="000000"/>
              </a:solidFill>
              <a:latin typeface="Helvetica Neue Light" charset="0"/>
              <a:ea typeface="Helvetica Neue Light" charset="0"/>
              <a:cs typeface="Helvetica Neue Light" charset="0"/>
              <a:sym typeface="Arial"/>
            </a:endParaRPr>
          </a:p>
        </p:txBody>
      </p:sp>
      <p:sp>
        <p:nvSpPr>
          <p:cNvPr id="490" name="Google Shape;490;g59aab9b93f_0_118"/>
          <p:cNvSpPr/>
          <p:nvPr/>
        </p:nvSpPr>
        <p:spPr>
          <a:xfrm>
            <a:off x="2078125" y="4062350"/>
            <a:ext cx="1085400" cy="252000"/>
          </a:xfrm>
          <a:prstGeom prst="roundRect">
            <a:avLst>
              <a:gd name="adj" fmla="val 16667"/>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solidFill>
                <a:srgbClr val="000000"/>
              </a:solidFill>
              <a:latin typeface="Helvetica Neue Light" charset="0"/>
              <a:ea typeface="Helvetica Neue Light" charset="0"/>
              <a:cs typeface="Helvetica Neue Light" charset="0"/>
              <a:sym typeface="Arial"/>
            </a:endParaRPr>
          </a:p>
        </p:txBody>
      </p:sp>
      <p:sp>
        <p:nvSpPr>
          <p:cNvPr id="12" name="Google Shape;472;g59aab9b93f_0_134"/>
          <p:cNvSpPr txBox="1">
            <a:spLocks noGrp="1"/>
          </p:cNvSpPr>
          <p:nvPr>
            <p:ph type="title"/>
          </p:nvPr>
        </p:nvSpPr>
        <p:spPr>
          <a:xfrm>
            <a:off x="196070" y="275816"/>
            <a:ext cx="8490600" cy="479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Clr>
                <a:schemeClr val="dk1"/>
              </a:buClr>
              <a:buSzPts val="1900"/>
              <a:buFont typeface="Helvetica Neue"/>
              <a:buNone/>
            </a:pPr>
            <a:r>
              <a:rPr lang="en-US" sz="2600" b="1" dirty="0"/>
              <a:t>What can I type in the search bar?</a:t>
            </a:r>
            <a:endParaRPr sz="2600" b="1" dirty="0"/>
          </a:p>
        </p:txBody>
      </p:sp>
      <p:pic>
        <p:nvPicPr>
          <p:cNvPr id="10" name="Picture 9"/>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4024381" y="1290153"/>
            <a:ext cx="4484613" cy="558140"/>
          </a:xfrm>
          <a:prstGeom prst="rect">
            <a:avLst/>
          </a:prstGeom>
        </p:spPr>
      </p:pic>
      <p:cxnSp>
        <p:nvCxnSpPr>
          <p:cNvPr id="13" name="Google Shape;479;g59aab9b93f_0_134"/>
          <p:cNvCxnSpPr/>
          <p:nvPr/>
        </p:nvCxnSpPr>
        <p:spPr>
          <a:xfrm flipV="1">
            <a:off x="6716263" y="1755648"/>
            <a:ext cx="635513" cy="2943"/>
          </a:xfrm>
          <a:prstGeom prst="straightConnector1">
            <a:avLst/>
          </a:prstGeom>
          <a:noFill/>
          <a:ln w="28575" cap="flat" cmpd="sng">
            <a:solidFill>
              <a:srgbClr val="FF0000"/>
            </a:solidFill>
            <a:prstDash val="solid"/>
            <a:round/>
            <a:headEnd type="none" w="sm" len="sm"/>
            <a:tailEnd type="none" w="sm" len="sm"/>
          </a:ln>
        </p:spPr>
      </p:cxnSp>
    </p:spTree>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97"/>
        <p:cNvGrpSpPr/>
        <p:nvPr/>
      </p:nvGrpSpPr>
      <p:grpSpPr>
        <a:xfrm>
          <a:off x="0" y="0"/>
          <a:ext cx="0" cy="0"/>
          <a:chOff x="0" y="0"/>
          <a:chExt cx="0" cy="0"/>
        </a:xfrm>
      </p:grpSpPr>
      <p:sp>
        <p:nvSpPr>
          <p:cNvPr id="499" name="Google Shape;499;g59aab9b93f_0_126"/>
          <p:cNvSpPr txBox="1">
            <a:spLocks noGrp="1"/>
          </p:cNvSpPr>
          <p:nvPr>
            <p:ph type="body" idx="1"/>
          </p:nvPr>
        </p:nvSpPr>
        <p:spPr>
          <a:xfrm>
            <a:off x="388675" y="998550"/>
            <a:ext cx="4401300" cy="1093200"/>
          </a:xfrm>
          <a:prstGeom prst="rect">
            <a:avLst/>
          </a:prstGeom>
          <a:noFill/>
          <a:ln>
            <a:noFill/>
          </a:ln>
        </p:spPr>
        <p:txBody>
          <a:bodyPr spcFirstLastPara="1" wrap="square" lIns="91425" tIns="45700" rIns="91425" bIns="45700" anchor="t" anchorCtr="0">
            <a:noAutofit/>
          </a:bodyPr>
          <a:lstStyle/>
          <a:p>
            <a:pPr marL="342900" marR="0" lvl="0" indent="-316230" algn="l" rtl="0">
              <a:lnSpc>
                <a:spcPct val="115000"/>
              </a:lnSpc>
              <a:spcBef>
                <a:spcPts val="444"/>
              </a:spcBef>
              <a:spcAft>
                <a:spcPts val="0"/>
              </a:spcAft>
              <a:buClr>
                <a:srgbClr val="999999"/>
              </a:buClr>
              <a:buSzPts val="1800"/>
              <a:buFont typeface="Helvetica Neue Light"/>
              <a:buChar char="•"/>
            </a:pPr>
            <a:r>
              <a:rPr lang="en-US" sz="1800" dirty="0">
                <a:solidFill>
                  <a:srgbClr val="999999"/>
                </a:solidFill>
                <a:sym typeface="Helvetica Neue Light"/>
              </a:rPr>
              <a:t>Column names</a:t>
            </a:r>
            <a:endParaRPr sz="1800" dirty="0">
              <a:solidFill>
                <a:srgbClr val="999999"/>
              </a:solidFill>
              <a:sym typeface="Helvetica Neue Light"/>
            </a:endParaRPr>
          </a:p>
          <a:p>
            <a:pPr marL="342900" marR="0" lvl="0" indent="-316230" algn="l" rtl="0">
              <a:lnSpc>
                <a:spcPct val="115000"/>
              </a:lnSpc>
              <a:spcBef>
                <a:spcPts val="444"/>
              </a:spcBef>
              <a:spcAft>
                <a:spcPts val="0"/>
              </a:spcAft>
              <a:buClr>
                <a:srgbClr val="999999"/>
              </a:buClr>
              <a:buSzPts val="1800"/>
              <a:buFont typeface="Helvetica Neue Light"/>
              <a:buChar char="•"/>
            </a:pPr>
            <a:r>
              <a:rPr lang="en-US" sz="1800" dirty="0">
                <a:solidFill>
                  <a:srgbClr val="999999"/>
                </a:solidFill>
                <a:sym typeface="Helvetica Neue Light"/>
              </a:rPr>
              <a:t>Data values (act as filters)</a:t>
            </a:r>
            <a:endParaRPr sz="1800" dirty="0">
              <a:solidFill>
                <a:srgbClr val="999999"/>
              </a:solidFill>
              <a:sym typeface="Helvetica Neue Light"/>
            </a:endParaRPr>
          </a:p>
          <a:p>
            <a:pPr marL="342900" marR="0" lvl="0" indent="-316230" algn="l" rtl="0">
              <a:lnSpc>
                <a:spcPct val="115000"/>
              </a:lnSpc>
              <a:spcBef>
                <a:spcPts val="444"/>
              </a:spcBef>
              <a:spcAft>
                <a:spcPts val="0"/>
              </a:spcAft>
              <a:buClr>
                <a:srgbClr val="000000"/>
              </a:buClr>
              <a:buSzPts val="1800"/>
              <a:buFont typeface="Helvetica Neue Light"/>
              <a:buChar char="•"/>
            </a:pPr>
            <a:r>
              <a:rPr lang="en-US" sz="1800" dirty="0">
                <a:solidFill>
                  <a:srgbClr val="000000"/>
                </a:solidFill>
                <a:sym typeface="Helvetica Neue Light"/>
              </a:rPr>
              <a:t>Keywords</a:t>
            </a:r>
            <a:endParaRPr sz="1800" dirty="0">
              <a:solidFill>
                <a:srgbClr val="000000"/>
              </a:solidFill>
              <a:sym typeface="Helvetica Neue Light"/>
            </a:endParaRPr>
          </a:p>
          <a:p>
            <a:pPr marL="342900" marR="0" lvl="0" indent="-190500" algn="l" rtl="0">
              <a:lnSpc>
                <a:spcPct val="100000"/>
              </a:lnSpc>
              <a:spcBef>
                <a:spcPts val="444"/>
              </a:spcBef>
              <a:spcAft>
                <a:spcPts val="0"/>
              </a:spcAft>
              <a:buClr>
                <a:schemeClr val="dk1"/>
              </a:buClr>
              <a:buSzPts val="1800"/>
              <a:buNone/>
            </a:pPr>
            <a:endParaRPr sz="1800" dirty="0">
              <a:sym typeface="Helvetica Neue"/>
            </a:endParaRPr>
          </a:p>
          <a:p>
            <a:pPr marL="342900" marR="0" lvl="0" indent="-190500" algn="l" rtl="0">
              <a:lnSpc>
                <a:spcPct val="100000"/>
              </a:lnSpc>
              <a:spcBef>
                <a:spcPts val="444"/>
              </a:spcBef>
              <a:spcAft>
                <a:spcPts val="0"/>
              </a:spcAft>
              <a:buClr>
                <a:schemeClr val="dk1"/>
              </a:buClr>
              <a:buSzPts val="1800"/>
              <a:buNone/>
            </a:pPr>
            <a:endParaRPr sz="1800" dirty="0">
              <a:sym typeface="Helvetica Neue"/>
            </a:endParaRPr>
          </a:p>
          <a:p>
            <a:pPr marL="342900" marR="0" lvl="0" indent="-190500" algn="l" rtl="0">
              <a:lnSpc>
                <a:spcPct val="100000"/>
              </a:lnSpc>
              <a:spcBef>
                <a:spcPts val="444"/>
              </a:spcBef>
              <a:spcAft>
                <a:spcPts val="0"/>
              </a:spcAft>
              <a:buClr>
                <a:schemeClr val="dk1"/>
              </a:buClr>
              <a:buSzPts val="1800"/>
              <a:buNone/>
            </a:pPr>
            <a:endParaRPr sz="1800" dirty="0">
              <a:sym typeface="Helvetica Neue"/>
            </a:endParaRPr>
          </a:p>
        </p:txBody>
      </p:sp>
      <p:sp>
        <p:nvSpPr>
          <p:cNvPr id="500" name="Google Shape;500;g59aab9b93f_0_126"/>
          <p:cNvSpPr txBox="1"/>
          <p:nvPr/>
        </p:nvSpPr>
        <p:spPr>
          <a:xfrm>
            <a:off x="2441613" y="4777750"/>
            <a:ext cx="3593662" cy="12685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US" sz="900" u="sng" strike="noStrike" cap="none" dirty="0">
                <a:solidFill>
                  <a:schemeClr val="hlink"/>
                </a:solidFill>
                <a:latin typeface="Helvetica Neue Light" charset="0"/>
                <a:ea typeface="Helvetica Neue Light" charset="0"/>
                <a:cs typeface="Helvetica Neue Light" charset="0"/>
                <a:sym typeface="Arial"/>
                <a:hlinkClick r:id="rId3"/>
              </a:rPr>
              <a:t>https://docs.thoughtspot.com/5.2/reference/keywords.htm</a:t>
            </a:r>
            <a:r>
              <a:rPr lang="en-US" sz="1100" u="sng" strike="noStrike" cap="none" dirty="0">
                <a:solidFill>
                  <a:schemeClr val="hlink"/>
                </a:solidFill>
                <a:latin typeface="Helvetica Neue Light" charset="0"/>
                <a:ea typeface="Helvetica Neue Light" charset="0"/>
                <a:cs typeface="Helvetica Neue Light" charset="0"/>
                <a:sym typeface="Arial"/>
                <a:hlinkClick r:id="rId3"/>
              </a:rPr>
              <a:t>l</a:t>
            </a:r>
            <a:endParaRPr sz="1400" u="none" strike="noStrike" cap="none" dirty="0">
              <a:solidFill>
                <a:srgbClr val="000000"/>
              </a:solidFill>
              <a:latin typeface="Helvetica Neue Light" charset="0"/>
              <a:ea typeface="Helvetica Neue Light" charset="0"/>
              <a:cs typeface="Helvetica Neue Light" charset="0"/>
              <a:sym typeface="Arial"/>
            </a:endParaRPr>
          </a:p>
        </p:txBody>
      </p:sp>
      <p:pic>
        <p:nvPicPr>
          <p:cNvPr id="502" name="Google Shape;502;g59aab9b93f_0_126"/>
          <p:cNvPicPr preferRelativeResize="0"/>
          <p:nvPr/>
        </p:nvPicPr>
        <p:blipFill rotWithShape="1">
          <a:blip r:embed="rId4">
            <a:alphaModFix/>
          </a:blip>
          <a:srcRect/>
          <a:stretch/>
        </p:blipFill>
        <p:spPr>
          <a:xfrm>
            <a:off x="2441613" y="2371675"/>
            <a:ext cx="4260771" cy="2406075"/>
          </a:xfrm>
          <a:prstGeom prst="rect">
            <a:avLst/>
          </a:prstGeom>
          <a:noFill/>
          <a:ln w="9525" cap="flat" cmpd="sng">
            <a:solidFill>
              <a:srgbClr val="666666"/>
            </a:solidFill>
            <a:prstDash val="solid"/>
            <a:round/>
            <a:headEnd type="none" w="sm" len="sm"/>
            <a:tailEnd type="none" w="sm" len="sm"/>
          </a:ln>
        </p:spPr>
      </p:pic>
      <p:sp>
        <p:nvSpPr>
          <p:cNvPr id="9" name="Google Shape;472;g59aab9b93f_0_134"/>
          <p:cNvSpPr txBox="1">
            <a:spLocks/>
          </p:cNvSpPr>
          <p:nvPr/>
        </p:nvSpPr>
        <p:spPr>
          <a:xfrm>
            <a:off x="196070" y="275816"/>
            <a:ext cx="8490600" cy="479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900"/>
              <a:buFont typeface="Helvetica Neue"/>
              <a:buNone/>
              <a:defRPr sz="1900" b="0" i="0" u="none" strike="noStrike" cap="none">
                <a:solidFill>
                  <a:schemeClr val="dk1"/>
                </a:solidFill>
                <a:latin typeface="Plain" charset="0"/>
                <a:ea typeface="Plain" charset="0"/>
                <a:cs typeface="Plain" charset="0"/>
                <a:sym typeface="Helvetica Neue"/>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sz="2600" b="1" dirty="0">
                <a:latin typeface="Helvetica Neue Light" charset="0"/>
                <a:ea typeface="Helvetica Neue Light" charset="0"/>
                <a:cs typeface="Helvetica Neue Light" charset="0"/>
              </a:rPr>
              <a:t>What can I type in the search bar?</a:t>
            </a:r>
          </a:p>
        </p:txBody>
      </p:sp>
      <p:pic>
        <p:nvPicPr>
          <p:cNvPr id="8" name="Picture 7"/>
          <p:cNvPicPr>
            <a:picLocks noChangeAspect="1"/>
          </p:cNvPicPr>
          <p:nvPr/>
        </p:nvPicPr>
        <p:blipFill rotWithShape="1">
          <a:blip r:embed="rId5" cstate="hqprint">
            <a:extLst>
              <a:ext uri="{28A0092B-C50C-407E-A947-70E740481C1C}">
                <a14:useLocalDpi xmlns:a14="http://schemas.microsoft.com/office/drawing/2010/main"/>
              </a:ext>
            </a:extLst>
          </a:blip>
          <a:srcRect/>
          <a:stretch/>
        </p:blipFill>
        <p:spPr>
          <a:xfrm>
            <a:off x="4024381" y="1290153"/>
            <a:ext cx="4484613" cy="558140"/>
          </a:xfrm>
          <a:prstGeom prst="rect">
            <a:avLst/>
          </a:prstGeom>
        </p:spPr>
      </p:pic>
      <p:cxnSp>
        <p:nvCxnSpPr>
          <p:cNvPr id="10" name="Google Shape;479;g59aab9b93f_0_134"/>
          <p:cNvCxnSpPr/>
          <p:nvPr/>
        </p:nvCxnSpPr>
        <p:spPr>
          <a:xfrm flipV="1">
            <a:off x="7484359" y="1755648"/>
            <a:ext cx="635513" cy="2943"/>
          </a:xfrm>
          <a:prstGeom prst="straightConnector1">
            <a:avLst/>
          </a:prstGeom>
          <a:noFill/>
          <a:ln w="28575" cap="flat" cmpd="sng">
            <a:solidFill>
              <a:srgbClr val="FF0000"/>
            </a:solidFill>
            <a:prstDash val="solid"/>
            <a:round/>
            <a:headEnd type="none" w="sm" len="sm"/>
            <a:tailEnd type="none" w="sm" len="sm"/>
          </a:ln>
        </p:spPr>
      </p:cxnSp>
    </p:spTree>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08"/>
        <p:cNvGrpSpPr/>
        <p:nvPr/>
      </p:nvGrpSpPr>
      <p:grpSpPr>
        <a:xfrm>
          <a:off x="0" y="0"/>
          <a:ext cx="0" cy="0"/>
          <a:chOff x="0" y="0"/>
          <a:chExt cx="0" cy="0"/>
        </a:xfrm>
      </p:grpSpPr>
      <p:sp>
        <p:nvSpPr>
          <p:cNvPr id="509" name="Google Shape;509;p24"/>
          <p:cNvSpPr txBox="1">
            <a:spLocks noGrp="1"/>
          </p:cNvSpPr>
          <p:nvPr>
            <p:ph type="body" idx="1"/>
          </p:nvPr>
        </p:nvSpPr>
        <p:spPr>
          <a:xfrm>
            <a:off x="397475" y="1063244"/>
            <a:ext cx="7236900" cy="1124700"/>
          </a:xfrm>
          <a:prstGeom prst="rect">
            <a:avLst/>
          </a:prstGeom>
          <a:noFill/>
          <a:ln>
            <a:noFill/>
          </a:ln>
        </p:spPr>
        <p:txBody>
          <a:bodyPr spcFirstLastPara="1" wrap="square" lIns="91425" tIns="45700" rIns="91425" bIns="45700" anchor="t" anchorCtr="0">
            <a:noAutofit/>
          </a:bodyPr>
          <a:lstStyle/>
          <a:p>
            <a:pPr marL="26670" marR="0" lvl="0" indent="0" algn="l" rtl="0">
              <a:lnSpc>
                <a:spcPct val="115000"/>
              </a:lnSpc>
              <a:spcBef>
                <a:spcPts val="444"/>
              </a:spcBef>
              <a:spcAft>
                <a:spcPts val="0"/>
              </a:spcAft>
              <a:buClr>
                <a:schemeClr val="dk1"/>
              </a:buClr>
              <a:buSzPts val="1800"/>
              <a:buNone/>
            </a:pPr>
            <a:r>
              <a:rPr lang="en-US" sz="1800" dirty="0">
                <a:sym typeface="Helvetica Neue Light"/>
              </a:rPr>
              <a:t>Double click or type a column name to add it to the search bar.</a:t>
            </a:r>
          </a:p>
          <a:p>
            <a:pPr marL="26670" marR="0" lvl="0" indent="0" algn="l" rtl="0">
              <a:lnSpc>
                <a:spcPct val="115000"/>
              </a:lnSpc>
              <a:spcBef>
                <a:spcPts val="444"/>
              </a:spcBef>
              <a:spcAft>
                <a:spcPts val="0"/>
              </a:spcAft>
              <a:buClr>
                <a:schemeClr val="dk1"/>
              </a:buClr>
              <a:buSzPts val="1800"/>
              <a:buNone/>
            </a:pPr>
            <a:r>
              <a:rPr lang="en-US" sz="1800" dirty="0">
                <a:sym typeface="Helvetica Neue Light"/>
              </a:rPr>
              <a:t>Suggestions may automatically appear; make a selection if needed.</a:t>
            </a:r>
            <a:endParaRPr sz="1800" dirty="0">
              <a:sym typeface="Helvetica Neue"/>
            </a:endParaRPr>
          </a:p>
          <a:p>
            <a:pPr marL="342900" marR="0" lvl="0" indent="-190500" algn="l" rtl="0">
              <a:lnSpc>
                <a:spcPct val="100000"/>
              </a:lnSpc>
              <a:spcBef>
                <a:spcPts val="444"/>
              </a:spcBef>
              <a:spcAft>
                <a:spcPts val="0"/>
              </a:spcAft>
              <a:buClr>
                <a:schemeClr val="dk1"/>
              </a:buClr>
              <a:buSzPts val="1800"/>
              <a:buNone/>
            </a:pPr>
            <a:endParaRPr sz="1800" dirty="0">
              <a:sym typeface="Helvetica Neue"/>
            </a:endParaRPr>
          </a:p>
          <a:p>
            <a:pPr marL="342900" marR="0" lvl="0" indent="-190500" algn="l" rtl="0">
              <a:lnSpc>
                <a:spcPct val="100000"/>
              </a:lnSpc>
              <a:spcBef>
                <a:spcPts val="444"/>
              </a:spcBef>
              <a:spcAft>
                <a:spcPts val="0"/>
              </a:spcAft>
              <a:buClr>
                <a:schemeClr val="dk1"/>
              </a:buClr>
              <a:buSzPts val="1800"/>
              <a:buNone/>
            </a:pPr>
            <a:endParaRPr sz="1800" dirty="0">
              <a:sym typeface="Helvetica Neue"/>
            </a:endParaRPr>
          </a:p>
        </p:txBody>
      </p:sp>
      <p:pic>
        <p:nvPicPr>
          <p:cNvPr id="511" name="Google Shape;511;p24"/>
          <p:cNvPicPr preferRelativeResize="0"/>
          <p:nvPr/>
        </p:nvPicPr>
        <p:blipFill rotWithShape="1">
          <a:blip r:embed="rId3" cstate="print">
            <a:alphaModFix/>
            <a:extLst>
              <a:ext uri="{28A0092B-C50C-407E-A947-70E740481C1C}">
                <a14:useLocalDpi xmlns:a14="http://schemas.microsoft.com/office/drawing/2010/main"/>
              </a:ext>
            </a:extLst>
          </a:blip>
          <a:srcRect r="-2436"/>
          <a:stretch/>
        </p:blipFill>
        <p:spPr>
          <a:xfrm>
            <a:off x="1892650" y="2011525"/>
            <a:ext cx="5741725" cy="1296900"/>
          </a:xfrm>
          <a:prstGeom prst="rect">
            <a:avLst/>
          </a:prstGeom>
          <a:noFill/>
          <a:ln w="9525" cap="flat" cmpd="sng">
            <a:solidFill>
              <a:srgbClr val="666666"/>
            </a:solidFill>
            <a:prstDash val="solid"/>
            <a:round/>
            <a:headEnd type="none" w="sm" len="sm"/>
            <a:tailEnd type="none" w="sm" len="sm"/>
          </a:ln>
        </p:spPr>
      </p:pic>
      <p:pic>
        <p:nvPicPr>
          <p:cNvPr id="513" name="Google Shape;513;p24"/>
          <p:cNvPicPr preferRelativeResize="0"/>
          <p:nvPr/>
        </p:nvPicPr>
        <p:blipFill rotWithShape="1">
          <a:blip r:embed="rId4" cstate="print">
            <a:alphaModFix/>
            <a:extLst>
              <a:ext uri="{28A0092B-C50C-407E-A947-70E740481C1C}">
                <a14:useLocalDpi xmlns:a14="http://schemas.microsoft.com/office/drawing/2010/main"/>
              </a:ext>
            </a:extLst>
          </a:blip>
          <a:srcRect b="8975"/>
          <a:stretch/>
        </p:blipFill>
        <p:spPr>
          <a:xfrm>
            <a:off x="1188900" y="4298000"/>
            <a:ext cx="7149250" cy="533000"/>
          </a:xfrm>
          <a:prstGeom prst="rect">
            <a:avLst/>
          </a:prstGeom>
          <a:noFill/>
          <a:ln w="9525" cap="flat" cmpd="sng">
            <a:solidFill>
              <a:srgbClr val="666666"/>
            </a:solidFill>
            <a:prstDash val="solid"/>
            <a:round/>
            <a:headEnd type="none" w="sm" len="sm"/>
            <a:tailEnd type="none" w="sm" len="sm"/>
          </a:ln>
        </p:spPr>
      </p:pic>
      <p:sp>
        <p:nvSpPr>
          <p:cNvPr id="514" name="Google Shape;514;p24"/>
          <p:cNvSpPr txBox="1">
            <a:spLocks noGrp="1"/>
          </p:cNvSpPr>
          <p:nvPr>
            <p:ph type="body" idx="1"/>
          </p:nvPr>
        </p:nvSpPr>
        <p:spPr>
          <a:xfrm>
            <a:off x="549875" y="3421273"/>
            <a:ext cx="7236900" cy="795600"/>
          </a:xfrm>
          <a:prstGeom prst="rect">
            <a:avLst/>
          </a:prstGeom>
          <a:noFill/>
          <a:ln>
            <a:noFill/>
          </a:ln>
        </p:spPr>
        <p:txBody>
          <a:bodyPr spcFirstLastPara="1" wrap="square" lIns="91425" tIns="45700" rIns="91425" bIns="45700" anchor="t" anchorCtr="0">
            <a:noAutofit/>
          </a:bodyPr>
          <a:lstStyle/>
          <a:p>
            <a:pPr marL="26670" marR="0" lvl="0" indent="0" algn="l" rtl="0">
              <a:lnSpc>
                <a:spcPct val="115000"/>
              </a:lnSpc>
              <a:spcBef>
                <a:spcPts val="444"/>
              </a:spcBef>
              <a:spcAft>
                <a:spcPts val="0"/>
              </a:spcAft>
              <a:buClr>
                <a:schemeClr val="dk1"/>
              </a:buClr>
              <a:buSzPts val="1800"/>
              <a:buNone/>
            </a:pPr>
            <a:r>
              <a:rPr lang="en-US" sz="1800" dirty="0">
                <a:sym typeface="Helvetica Neue Light"/>
              </a:rPr>
              <a:t>A box appears around each search term. Hover your cursor over a column name, and click X to remove a search term.</a:t>
            </a:r>
            <a:endParaRPr sz="1800" dirty="0">
              <a:sym typeface="Helvetica Neue"/>
            </a:endParaRPr>
          </a:p>
          <a:p>
            <a:pPr marL="342900" marR="0" lvl="0" indent="-190500" algn="l" rtl="0">
              <a:lnSpc>
                <a:spcPct val="100000"/>
              </a:lnSpc>
              <a:spcBef>
                <a:spcPts val="444"/>
              </a:spcBef>
              <a:spcAft>
                <a:spcPts val="0"/>
              </a:spcAft>
              <a:buClr>
                <a:schemeClr val="dk1"/>
              </a:buClr>
              <a:buSzPts val="1800"/>
              <a:buNone/>
            </a:pPr>
            <a:endParaRPr sz="1800" dirty="0">
              <a:sym typeface="Helvetica Neue"/>
            </a:endParaRPr>
          </a:p>
          <a:p>
            <a:pPr marL="342900" marR="0" lvl="0" indent="-190500" algn="l" rtl="0">
              <a:lnSpc>
                <a:spcPct val="100000"/>
              </a:lnSpc>
              <a:spcBef>
                <a:spcPts val="444"/>
              </a:spcBef>
              <a:spcAft>
                <a:spcPts val="0"/>
              </a:spcAft>
              <a:buClr>
                <a:schemeClr val="dk1"/>
              </a:buClr>
              <a:buSzPts val="1800"/>
              <a:buNone/>
            </a:pPr>
            <a:endParaRPr sz="1800" dirty="0">
              <a:sym typeface="Helvetica Neue"/>
            </a:endParaRPr>
          </a:p>
        </p:txBody>
      </p:sp>
      <p:sp>
        <p:nvSpPr>
          <p:cNvPr id="10" name="Google Shape;472;g59aab9b93f_0_134"/>
          <p:cNvSpPr txBox="1">
            <a:spLocks/>
          </p:cNvSpPr>
          <p:nvPr/>
        </p:nvSpPr>
        <p:spPr>
          <a:xfrm>
            <a:off x="196070" y="275816"/>
            <a:ext cx="8490600" cy="479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900"/>
              <a:buFont typeface="Helvetica Neue"/>
              <a:buNone/>
              <a:defRPr sz="1900" b="0" i="0" u="none" strike="noStrike" cap="none">
                <a:solidFill>
                  <a:schemeClr val="dk1"/>
                </a:solidFill>
                <a:latin typeface="Plain" charset="0"/>
                <a:ea typeface="Plain" charset="0"/>
                <a:cs typeface="Plain" charset="0"/>
                <a:sym typeface="Helvetica Neue"/>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sz="2600" b="1" dirty="0">
                <a:latin typeface="Helvetica Neue Light" charset="0"/>
                <a:ea typeface="Helvetica Neue Light" charset="0"/>
                <a:cs typeface="Helvetica Neue Light" charset="0"/>
              </a:rPr>
              <a:t>Doing a search</a:t>
            </a:r>
          </a:p>
        </p:txBody>
      </p:sp>
      <p:pic>
        <p:nvPicPr>
          <p:cNvPr id="8" name="Picture 7"/>
          <p:cNvPicPr>
            <a:picLocks noChangeAspect="1"/>
          </p:cNvPicPr>
          <p:nvPr/>
        </p:nvPicPr>
        <p:blipFill>
          <a:blip r:embed="rId5"/>
          <a:stretch>
            <a:fillRect/>
          </a:stretch>
        </p:blipFill>
        <p:spPr>
          <a:xfrm rot="10800000">
            <a:off x="1651350" y="2532284"/>
            <a:ext cx="241300" cy="215900"/>
          </a:xfrm>
          <a:prstGeom prst="rect">
            <a:avLst/>
          </a:prstGeom>
        </p:spPr>
      </p:pic>
    </p:spTree>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19"/>
        <p:cNvGrpSpPr/>
        <p:nvPr/>
      </p:nvGrpSpPr>
      <p:grpSpPr>
        <a:xfrm>
          <a:off x="0" y="0"/>
          <a:ext cx="0" cy="0"/>
          <a:chOff x="0" y="0"/>
          <a:chExt cx="0" cy="0"/>
        </a:xfrm>
      </p:grpSpPr>
      <p:sp>
        <p:nvSpPr>
          <p:cNvPr id="521" name="Google Shape;521;p25"/>
          <p:cNvSpPr txBox="1">
            <a:spLocks noGrp="1"/>
          </p:cNvSpPr>
          <p:nvPr>
            <p:ph type="body" idx="1"/>
          </p:nvPr>
        </p:nvSpPr>
        <p:spPr>
          <a:xfrm>
            <a:off x="392925" y="979292"/>
            <a:ext cx="7904553" cy="1124700"/>
          </a:xfrm>
          <a:prstGeom prst="rect">
            <a:avLst/>
          </a:prstGeom>
          <a:noFill/>
          <a:ln>
            <a:noFill/>
          </a:ln>
        </p:spPr>
        <p:txBody>
          <a:bodyPr spcFirstLastPara="1" wrap="square" lIns="91425" tIns="45700" rIns="91425" bIns="45700" anchor="t" anchorCtr="0">
            <a:noAutofit/>
          </a:bodyPr>
          <a:lstStyle/>
          <a:p>
            <a:pPr marL="26670" marR="0" lvl="0" indent="0" algn="l" rtl="0">
              <a:lnSpc>
                <a:spcPct val="115000"/>
              </a:lnSpc>
              <a:spcBef>
                <a:spcPts val="444"/>
              </a:spcBef>
              <a:spcAft>
                <a:spcPts val="0"/>
              </a:spcAft>
              <a:buClr>
                <a:schemeClr val="dk1"/>
              </a:buClr>
              <a:buSzPts val="1800"/>
              <a:buNone/>
            </a:pPr>
            <a:r>
              <a:rPr lang="en-US" sz="1800" dirty="0">
                <a:sym typeface="Helvetica Neue Light"/>
              </a:rPr>
              <a:t>ThoughtSpot chooses a “best fit” visualization. </a:t>
            </a:r>
            <a:endParaRPr sz="1800" dirty="0">
              <a:sym typeface="Helvetica Neue Light"/>
            </a:endParaRPr>
          </a:p>
          <a:p>
            <a:pPr marL="26670" marR="0" lvl="0" indent="0" algn="l" rtl="0">
              <a:lnSpc>
                <a:spcPct val="115000"/>
              </a:lnSpc>
              <a:spcBef>
                <a:spcPts val="444"/>
              </a:spcBef>
              <a:spcAft>
                <a:spcPts val="0"/>
              </a:spcAft>
              <a:buClr>
                <a:schemeClr val="dk1"/>
              </a:buClr>
              <a:buSzPts val="1800"/>
              <a:buNone/>
            </a:pPr>
            <a:r>
              <a:rPr lang="en-US" sz="1800" dirty="0">
                <a:sym typeface="Helvetica Neue Light"/>
              </a:rPr>
              <a:t>You can toggle from table view to chart view, or change the visualization.  </a:t>
            </a:r>
            <a:endParaRPr sz="1800" dirty="0">
              <a:sym typeface="Helvetica Neue"/>
            </a:endParaRPr>
          </a:p>
          <a:p>
            <a:pPr marL="342900" marR="0" lvl="0" indent="-190500" algn="l" rtl="0">
              <a:lnSpc>
                <a:spcPct val="100000"/>
              </a:lnSpc>
              <a:spcBef>
                <a:spcPts val="444"/>
              </a:spcBef>
              <a:spcAft>
                <a:spcPts val="0"/>
              </a:spcAft>
              <a:buClr>
                <a:schemeClr val="dk1"/>
              </a:buClr>
              <a:buSzPts val="1800"/>
              <a:buNone/>
            </a:pPr>
            <a:endParaRPr sz="1800" dirty="0">
              <a:sym typeface="Helvetica Neue"/>
            </a:endParaRPr>
          </a:p>
        </p:txBody>
      </p:sp>
      <p:pic>
        <p:nvPicPr>
          <p:cNvPr id="522" name="Google Shape;522;p25"/>
          <p:cNvPicPr preferRelativeResize="0"/>
          <p:nvPr/>
        </p:nvPicPr>
        <p:blipFill rotWithShape="1">
          <a:blip r:embed="rId3" cstate="print">
            <a:alphaModFix/>
            <a:extLst>
              <a:ext uri="{28A0092B-C50C-407E-A947-70E740481C1C}">
                <a14:useLocalDpi xmlns:a14="http://schemas.microsoft.com/office/drawing/2010/main"/>
              </a:ext>
            </a:extLst>
          </a:blip>
          <a:srcRect b="17279"/>
          <a:stretch/>
        </p:blipFill>
        <p:spPr>
          <a:xfrm>
            <a:off x="1117638" y="2013924"/>
            <a:ext cx="5289674" cy="3006050"/>
          </a:xfrm>
          <a:prstGeom prst="rect">
            <a:avLst/>
          </a:prstGeom>
          <a:noFill/>
          <a:ln w="9525" cap="flat" cmpd="sng">
            <a:solidFill>
              <a:srgbClr val="666666"/>
            </a:solidFill>
            <a:prstDash val="solid"/>
            <a:round/>
            <a:headEnd type="none" w="sm" len="sm"/>
            <a:tailEnd type="none" w="sm" len="sm"/>
          </a:ln>
        </p:spPr>
      </p:pic>
      <p:pic>
        <p:nvPicPr>
          <p:cNvPr id="524" name="Google Shape;524;p25"/>
          <p:cNvPicPr preferRelativeResize="0"/>
          <p:nvPr/>
        </p:nvPicPr>
        <p:blipFill rotWithShape="1">
          <a:blip r:embed="rId4" cstate="hqprint">
            <a:alphaModFix/>
            <a:extLst>
              <a:ext uri="{28A0092B-C50C-407E-A947-70E740481C1C}">
                <a14:useLocalDpi xmlns:a14="http://schemas.microsoft.com/office/drawing/2010/main"/>
              </a:ext>
            </a:extLst>
          </a:blip>
          <a:srcRect/>
          <a:stretch/>
        </p:blipFill>
        <p:spPr>
          <a:xfrm>
            <a:off x="4291343" y="2495672"/>
            <a:ext cx="2086976" cy="477676"/>
          </a:xfrm>
          <a:prstGeom prst="rect">
            <a:avLst/>
          </a:prstGeom>
          <a:noFill/>
          <a:ln w="9525" cap="flat" cmpd="sng">
            <a:noFill/>
            <a:prstDash val="solid"/>
            <a:round/>
            <a:headEnd type="none" w="sm" len="sm"/>
            <a:tailEnd type="none" w="sm" len="sm"/>
          </a:ln>
        </p:spPr>
      </p:pic>
      <p:sp>
        <p:nvSpPr>
          <p:cNvPr id="8" name="Google Shape;472;g59aab9b93f_0_134"/>
          <p:cNvSpPr txBox="1">
            <a:spLocks/>
          </p:cNvSpPr>
          <p:nvPr/>
        </p:nvSpPr>
        <p:spPr>
          <a:xfrm>
            <a:off x="196070" y="275816"/>
            <a:ext cx="8490600" cy="479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900"/>
              <a:buFont typeface="Helvetica Neue"/>
              <a:buNone/>
              <a:defRPr sz="1900" b="0" i="0" u="none" strike="noStrike" cap="none">
                <a:solidFill>
                  <a:schemeClr val="dk1"/>
                </a:solidFill>
                <a:latin typeface="Plain" charset="0"/>
                <a:ea typeface="Plain" charset="0"/>
                <a:cs typeface="Plain" charset="0"/>
                <a:sym typeface="Helvetica Neue"/>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sz="2600" b="1" dirty="0">
                <a:latin typeface="Helvetica Neue Light" charset="0"/>
                <a:ea typeface="Helvetica Neue Light" charset="0"/>
                <a:cs typeface="Helvetica Neue Light" charset="0"/>
              </a:rPr>
              <a:t>How does a chart get selected?</a:t>
            </a:r>
          </a:p>
        </p:txBody>
      </p:sp>
      <p:pic>
        <p:nvPicPr>
          <p:cNvPr id="7" name="Picture 6"/>
          <p:cNvPicPr>
            <a:picLocks noChangeAspect="1"/>
          </p:cNvPicPr>
          <p:nvPr/>
        </p:nvPicPr>
        <p:blipFill>
          <a:blip r:embed="rId5"/>
          <a:stretch>
            <a:fillRect/>
          </a:stretch>
        </p:blipFill>
        <p:spPr>
          <a:xfrm rot="5400000">
            <a:off x="4794079" y="2851363"/>
            <a:ext cx="272671" cy="243969"/>
          </a:xfrm>
          <a:prstGeom prst="rect">
            <a:avLst/>
          </a:prstGeom>
        </p:spPr>
      </p:pic>
      <p:pic>
        <p:nvPicPr>
          <p:cNvPr id="2" name="Picture 1">
            <a:extLst>
              <a:ext uri="{FF2B5EF4-FFF2-40B4-BE49-F238E27FC236}">
                <a16:creationId xmlns:a16="http://schemas.microsoft.com/office/drawing/2014/main" id="{43FF67A5-4ECC-7941-A46C-89824E9B7149}"/>
              </a:ext>
            </a:extLst>
          </p:cNvPr>
          <p:cNvPicPr>
            <a:picLocks noChangeAspect="1"/>
          </p:cNvPicPr>
          <p:nvPr/>
        </p:nvPicPr>
        <p:blipFill>
          <a:blip r:embed="rId6"/>
          <a:stretch>
            <a:fillRect/>
          </a:stretch>
        </p:blipFill>
        <p:spPr>
          <a:xfrm>
            <a:off x="6517675" y="1890399"/>
            <a:ext cx="2233400" cy="3129575"/>
          </a:xfrm>
          <a:prstGeom prst="rect">
            <a:avLst/>
          </a:prstGeom>
          <a:ln>
            <a:solidFill>
              <a:schemeClr val="tx1">
                <a:lumMod val="50000"/>
                <a:lumOff val="50000"/>
              </a:schemeClr>
            </a:solidFill>
          </a:ln>
        </p:spPr>
      </p:pic>
      <p:pic>
        <p:nvPicPr>
          <p:cNvPr id="3" name="Picture 2">
            <a:extLst>
              <a:ext uri="{FF2B5EF4-FFF2-40B4-BE49-F238E27FC236}">
                <a16:creationId xmlns:a16="http://schemas.microsoft.com/office/drawing/2014/main" id="{7863F3D7-C414-A443-A003-A193365FC526}"/>
              </a:ext>
            </a:extLst>
          </p:cNvPr>
          <p:cNvPicPr>
            <a:picLocks noChangeAspect="1"/>
          </p:cNvPicPr>
          <p:nvPr/>
        </p:nvPicPr>
        <p:blipFill>
          <a:blip r:embed="rId7"/>
          <a:stretch>
            <a:fillRect/>
          </a:stretch>
        </p:blipFill>
        <p:spPr>
          <a:xfrm>
            <a:off x="7239704" y="1859854"/>
            <a:ext cx="1440216" cy="308140"/>
          </a:xfrm>
          <a:prstGeom prst="rect">
            <a:avLst/>
          </a:prstGeom>
        </p:spPr>
      </p:pic>
    </p:spTree>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29"/>
        <p:cNvGrpSpPr/>
        <p:nvPr/>
      </p:nvGrpSpPr>
      <p:grpSpPr>
        <a:xfrm>
          <a:off x="0" y="0"/>
          <a:ext cx="0" cy="0"/>
          <a:chOff x="0" y="0"/>
          <a:chExt cx="0" cy="0"/>
        </a:xfrm>
      </p:grpSpPr>
      <p:sp>
        <p:nvSpPr>
          <p:cNvPr id="531" name="Google Shape;531;p27"/>
          <p:cNvSpPr txBox="1">
            <a:spLocks noGrp="1"/>
          </p:cNvSpPr>
          <p:nvPr>
            <p:ph type="body" idx="1"/>
          </p:nvPr>
        </p:nvSpPr>
        <p:spPr>
          <a:xfrm>
            <a:off x="379874" y="971275"/>
            <a:ext cx="8306795" cy="385300"/>
          </a:xfrm>
          <a:prstGeom prst="rect">
            <a:avLst/>
          </a:prstGeom>
          <a:noFill/>
          <a:ln>
            <a:noFill/>
          </a:ln>
        </p:spPr>
        <p:txBody>
          <a:bodyPr spcFirstLastPara="1" wrap="square" lIns="91425" tIns="45700" rIns="91425" bIns="45700" anchor="t" anchorCtr="0">
            <a:noAutofit/>
          </a:bodyPr>
          <a:lstStyle/>
          <a:p>
            <a:pPr marL="114300" marR="0" lvl="0" indent="0" algn="l" rtl="0">
              <a:lnSpc>
                <a:spcPct val="100000"/>
              </a:lnSpc>
              <a:spcBef>
                <a:spcPts val="0"/>
              </a:spcBef>
              <a:spcAft>
                <a:spcPts val="0"/>
              </a:spcAft>
              <a:buSzPts val="1800"/>
              <a:buNone/>
            </a:pPr>
            <a:r>
              <a:rPr lang="en-US" sz="1800" dirty="0"/>
              <a:t>A chart requires that a measure and an attribute be entered into the search bar.</a:t>
            </a:r>
            <a:endParaRPr sz="1800" dirty="0"/>
          </a:p>
        </p:txBody>
      </p:sp>
      <p:sp>
        <p:nvSpPr>
          <p:cNvPr id="536" name="Google Shape;536;p27"/>
          <p:cNvSpPr txBox="1"/>
          <p:nvPr/>
        </p:nvSpPr>
        <p:spPr>
          <a:xfrm>
            <a:off x="1991276" y="1357854"/>
            <a:ext cx="1007729" cy="282547"/>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dirty="0">
                <a:solidFill>
                  <a:srgbClr val="000000"/>
                </a:solidFill>
                <a:latin typeface="Helvetica Neue Light" charset="0"/>
                <a:ea typeface="Helvetica Neue Light" charset="0"/>
                <a:cs typeface="Helvetica Neue Light" charset="0"/>
                <a:sym typeface="Helvetica Neue Light"/>
              </a:rPr>
              <a:t>attribute</a:t>
            </a:r>
            <a:endParaRPr sz="1200" u="none" strike="noStrike" cap="none" dirty="0">
              <a:solidFill>
                <a:srgbClr val="000000"/>
              </a:solidFill>
              <a:latin typeface="Helvetica Neue Light" charset="0"/>
              <a:ea typeface="Helvetica Neue Light" charset="0"/>
              <a:cs typeface="Helvetica Neue Light" charset="0"/>
              <a:sym typeface="Helvetica Neue Light"/>
            </a:endParaRPr>
          </a:p>
        </p:txBody>
      </p:sp>
      <p:sp>
        <p:nvSpPr>
          <p:cNvPr id="537" name="Google Shape;537;p27"/>
          <p:cNvSpPr txBox="1"/>
          <p:nvPr/>
        </p:nvSpPr>
        <p:spPr>
          <a:xfrm>
            <a:off x="3015217" y="1356575"/>
            <a:ext cx="840300" cy="26072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dirty="0">
                <a:solidFill>
                  <a:srgbClr val="000000"/>
                </a:solidFill>
                <a:latin typeface="Helvetica Neue Light" charset="0"/>
                <a:ea typeface="Helvetica Neue Light" charset="0"/>
                <a:cs typeface="Helvetica Neue Light" charset="0"/>
                <a:sym typeface="Helvetica Neue Light"/>
              </a:rPr>
              <a:t>measure</a:t>
            </a:r>
            <a:endParaRPr sz="1200" u="none" strike="noStrike" cap="none" dirty="0">
              <a:solidFill>
                <a:srgbClr val="000000"/>
              </a:solidFill>
              <a:latin typeface="Helvetica Neue Light" charset="0"/>
              <a:ea typeface="Helvetica Neue Light" charset="0"/>
              <a:cs typeface="Helvetica Neue Light" charset="0"/>
              <a:sym typeface="Helvetica Neue Light"/>
            </a:endParaRPr>
          </a:p>
        </p:txBody>
      </p:sp>
      <p:sp>
        <p:nvSpPr>
          <p:cNvPr id="11" name="Google Shape;472;g59aab9b93f_0_134"/>
          <p:cNvSpPr txBox="1">
            <a:spLocks/>
          </p:cNvSpPr>
          <p:nvPr/>
        </p:nvSpPr>
        <p:spPr>
          <a:xfrm>
            <a:off x="196070" y="275816"/>
            <a:ext cx="8490600" cy="479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900"/>
              <a:buFont typeface="Helvetica Neue"/>
              <a:buNone/>
              <a:defRPr sz="1900" b="0" i="0" u="none" strike="noStrike" cap="none">
                <a:solidFill>
                  <a:schemeClr val="dk1"/>
                </a:solidFill>
                <a:latin typeface="Plain" charset="0"/>
                <a:ea typeface="Plain" charset="0"/>
                <a:cs typeface="Plain" charset="0"/>
                <a:sym typeface="Helvetica Neue"/>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sz="2600" b="1" dirty="0">
                <a:latin typeface="Helvetica Neue Light" charset="0"/>
                <a:ea typeface="Helvetica Neue Light" charset="0"/>
                <a:cs typeface="Helvetica Neue Light" charset="0"/>
              </a:rPr>
              <a:t>How does a chart get selected?</a:t>
            </a:r>
          </a:p>
        </p:txBody>
      </p:sp>
      <p:pic>
        <p:nvPicPr>
          <p:cNvPr id="2" name="Picture 1"/>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475232" y="1902527"/>
            <a:ext cx="6352032" cy="509463"/>
          </a:xfrm>
          <a:prstGeom prst="rect">
            <a:avLst/>
          </a:prstGeom>
          <a:ln>
            <a:solidFill>
              <a:schemeClr val="tx1"/>
            </a:solidFill>
          </a:ln>
        </p:spPr>
      </p:pic>
      <p:cxnSp>
        <p:nvCxnSpPr>
          <p:cNvPr id="534" name="Google Shape;534;p27"/>
          <p:cNvCxnSpPr/>
          <p:nvPr/>
        </p:nvCxnSpPr>
        <p:spPr>
          <a:xfrm>
            <a:off x="2315516" y="1690602"/>
            <a:ext cx="964" cy="211925"/>
          </a:xfrm>
          <a:prstGeom prst="straightConnector1">
            <a:avLst/>
          </a:prstGeom>
          <a:noFill/>
          <a:ln w="28575" cap="flat" cmpd="sng">
            <a:solidFill>
              <a:srgbClr val="FF9900"/>
            </a:solidFill>
            <a:prstDash val="solid"/>
            <a:round/>
            <a:headEnd type="oval" w="med" len="med"/>
            <a:tailEnd type="triangle" w="med" len="med"/>
          </a:ln>
        </p:spPr>
      </p:cxnSp>
      <p:cxnSp>
        <p:nvCxnSpPr>
          <p:cNvPr id="535" name="Google Shape;535;p27"/>
          <p:cNvCxnSpPr/>
          <p:nvPr/>
        </p:nvCxnSpPr>
        <p:spPr>
          <a:xfrm>
            <a:off x="3410983" y="1690602"/>
            <a:ext cx="0" cy="211925"/>
          </a:xfrm>
          <a:prstGeom prst="straightConnector1">
            <a:avLst/>
          </a:prstGeom>
          <a:noFill/>
          <a:ln w="28575" cap="flat" cmpd="sng">
            <a:solidFill>
              <a:srgbClr val="FF9900"/>
            </a:solidFill>
            <a:prstDash val="solid"/>
            <a:round/>
            <a:headEnd type="oval" w="med" len="med"/>
            <a:tailEnd type="triangle" w="med" len="med"/>
          </a:ln>
        </p:spPr>
      </p:cxnSp>
      <p:pic>
        <p:nvPicPr>
          <p:cNvPr id="3" name="Picture 2">
            <a:extLst>
              <a:ext uri="{FF2B5EF4-FFF2-40B4-BE49-F238E27FC236}">
                <a16:creationId xmlns:a16="http://schemas.microsoft.com/office/drawing/2014/main" id="{C1220994-FE55-8641-926B-85A7C540D769}"/>
              </a:ext>
            </a:extLst>
          </p:cNvPr>
          <p:cNvPicPr>
            <a:picLocks noChangeAspect="1"/>
          </p:cNvPicPr>
          <p:nvPr/>
        </p:nvPicPr>
        <p:blipFill>
          <a:blip r:embed="rId4"/>
          <a:stretch>
            <a:fillRect/>
          </a:stretch>
        </p:blipFill>
        <p:spPr>
          <a:xfrm>
            <a:off x="2842413" y="2571750"/>
            <a:ext cx="3617670" cy="2342512"/>
          </a:xfrm>
          <a:prstGeom prst="rect">
            <a:avLst/>
          </a:prstGeom>
          <a:ln>
            <a:solidFill>
              <a:schemeClr val="bg1">
                <a:lumMod val="65000"/>
              </a:schemeClr>
            </a:solidFill>
          </a:ln>
        </p:spPr>
      </p:pic>
    </p:spTree>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19"/>
        <p:cNvGrpSpPr/>
        <p:nvPr/>
      </p:nvGrpSpPr>
      <p:grpSpPr>
        <a:xfrm>
          <a:off x="0" y="0"/>
          <a:ext cx="0" cy="0"/>
          <a:chOff x="0" y="0"/>
          <a:chExt cx="0" cy="0"/>
        </a:xfrm>
      </p:grpSpPr>
      <p:sp>
        <p:nvSpPr>
          <p:cNvPr id="7" name="Google Shape;552;p28"/>
          <p:cNvSpPr txBox="1">
            <a:spLocks noGrp="1"/>
          </p:cNvSpPr>
          <p:nvPr>
            <p:ph type="title"/>
          </p:nvPr>
        </p:nvSpPr>
        <p:spPr>
          <a:xfrm>
            <a:off x="303426" y="210809"/>
            <a:ext cx="8683200" cy="8574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2E3037"/>
              </a:buClr>
              <a:buSzPts val="1900"/>
              <a:buFont typeface="Arial"/>
              <a:buNone/>
            </a:pPr>
            <a:r>
              <a:rPr lang="en-US" sz="2600" b="1" dirty="0">
                <a:solidFill>
                  <a:srgbClr val="2E3037"/>
                </a:solidFill>
              </a:rPr>
              <a:t>Measures vs. Attributes</a:t>
            </a:r>
            <a:endParaRPr sz="2600" b="1" i="0" u="none" strike="noStrike" cap="none" dirty="0">
              <a:solidFill>
                <a:srgbClr val="2E3037"/>
              </a:solidFill>
            </a:endParaRPr>
          </a:p>
        </p:txBody>
      </p:sp>
      <p:sp>
        <p:nvSpPr>
          <p:cNvPr id="8" name="Text Placeholder 1"/>
          <p:cNvSpPr>
            <a:spLocks noGrp="1"/>
          </p:cNvSpPr>
          <p:nvPr>
            <p:ph type="body" idx="1"/>
          </p:nvPr>
        </p:nvSpPr>
        <p:spPr>
          <a:xfrm>
            <a:off x="322921" y="978257"/>
            <a:ext cx="4040188" cy="479822"/>
          </a:xfrm>
        </p:spPr>
        <p:txBody>
          <a:bodyPr>
            <a:normAutofit/>
          </a:bodyPr>
          <a:lstStyle/>
          <a:p>
            <a:pPr marL="127000" indent="0">
              <a:buNone/>
            </a:pPr>
            <a:r>
              <a:rPr lang="en-US" sz="1800" b="1" u="sng" dirty="0"/>
              <a:t>Measure</a:t>
            </a:r>
            <a:r>
              <a:rPr lang="en-US" sz="1800" dirty="0"/>
              <a:t>	</a:t>
            </a:r>
          </a:p>
        </p:txBody>
      </p:sp>
      <p:sp>
        <p:nvSpPr>
          <p:cNvPr id="12" name="Text Placeholder 2"/>
          <p:cNvSpPr txBox="1">
            <a:spLocks/>
          </p:cNvSpPr>
          <p:nvPr/>
        </p:nvSpPr>
        <p:spPr>
          <a:xfrm>
            <a:off x="322921" y="1389458"/>
            <a:ext cx="4040188" cy="1481733"/>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Plain" charset="0"/>
                <a:ea typeface="Plain" charset="0"/>
                <a:cs typeface="Plain" charset="0"/>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33350"/>
            <a:r>
              <a:rPr lang="en-US" sz="1800" dirty="0">
                <a:latin typeface="Helvetica Neue Light" charset="0"/>
                <a:ea typeface="Helvetica Neue Light" charset="0"/>
                <a:cs typeface="Helvetica Neue Light" charset="0"/>
              </a:rPr>
              <a:t>A measure is a numeric value (that you can do math on).</a:t>
            </a:r>
          </a:p>
          <a:p>
            <a:pPr marL="133350"/>
            <a:endParaRPr lang="en-US" sz="1800" dirty="0">
              <a:latin typeface="Helvetica Neue Light" charset="0"/>
              <a:ea typeface="Helvetica Neue Light" charset="0"/>
              <a:cs typeface="Helvetica Neue Light" charset="0"/>
            </a:endParaRPr>
          </a:p>
          <a:p>
            <a:pPr marL="133350"/>
            <a:r>
              <a:rPr lang="en-US" sz="1800" dirty="0">
                <a:latin typeface="Helvetica Neue Light" charset="0"/>
                <a:ea typeface="Helvetica Neue Light" charset="0"/>
                <a:cs typeface="Helvetica Neue Light" charset="0"/>
              </a:rPr>
              <a:t>Examples:</a:t>
            </a:r>
          </a:p>
          <a:p>
            <a:pPr marL="133350"/>
            <a:r>
              <a:rPr lang="en-US" sz="1800" dirty="0">
                <a:latin typeface="Helvetica Neue Light" charset="0"/>
                <a:ea typeface="Helvetica Neue Light" charset="0"/>
                <a:cs typeface="Helvetica Neue Light" charset="0"/>
              </a:rPr>
              <a:t>Age, height, weight</a:t>
            </a:r>
          </a:p>
          <a:p>
            <a:pPr marL="133350"/>
            <a:endParaRPr lang="en-US" dirty="0">
              <a:latin typeface="Helvetica Neue Light" charset="0"/>
              <a:ea typeface="Helvetica Neue Light" charset="0"/>
              <a:cs typeface="Helvetica Neue Light" charset="0"/>
            </a:endParaRPr>
          </a:p>
          <a:p>
            <a:pPr marL="133350"/>
            <a:endParaRPr lang="en-US" dirty="0">
              <a:latin typeface="Helvetica Neue Light" charset="0"/>
              <a:ea typeface="Helvetica Neue Light" charset="0"/>
              <a:cs typeface="Helvetica Neue Light" charset="0"/>
            </a:endParaRPr>
          </a:p>
        </p:txBody>
      </p:sp>
      <p:sp>
        <p:nvSpPr>
          <p:cNvPr id="13" name="Text Placeholder 3"/>
          <p:cNvSpPr txBox="1">
            <a:spLocks/>
          </p:cNvSpPr>
          <p:nvPr/>
        </p:nvSpPr>
        <p:spPr>
          <a:xfrm>
            <a:off x="4894127" y="1068209"/>
            <a:ext cx="4041775" cy="479822"/>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Plain" charset="0"/>
                <a:ea typeface="Plain" charset="0"/>
                <a:cs typeface="Plain" charset="0"/>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00" b="1" u="sng" dirty="0">
                <a:latin typeface="Helvetica Neue Light" charset="0"/>
                <a:ea typeface="Helvetica Neue Light" charset="0"/>
                <a:cs typeface="Helvetica Neue Light" charset="0"/>
              </a:rPr>
              <a:t>Attribute</a:t>
            </a:r>
          </a:p>
        </p:txBody>
      </p:sp>
      <p:sp>
        <p:nvSpPr>
          <p:cNvPr id="14" name="Text Placeholder 4"/>
          <p:cNvSpPr txBox="1">
            <a:spLocks/>
          </p:cNvSpPr>
          <p:nvPr/>
        </p:nvSpPr>
        <p:spPr>
          <a:xfrm>
            <a:off x="4686030" y="1413412"/>
            <a:ext cx="4041775" cy="2963466"/>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Plain" charset="0"/>
                <a:ea typeface="Plain" charset="0"/>
                <a:cs typeface="Plain" charset="0"/>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33350"/>
            <a:r>
              <a:rPr lang="en-US" sz="1800" dirty="0">
                <a:latin typeface="Helvetica Neue Light" charset="0"/>
                <a:ea typeface="Helvetica Neue Light" charset="0"/>
                <a:cs typeface="Helvetica Neue Light" charset="0"/>
              </a:rPr>
              <a:t>An attribute is a text or date value.</a:t>
            </a:r>
          </a:p>
          <a:p>
            <a:pPr marL="133350">
              <a:lnSpc>
                <a:spcPct val="180000"/>
              </a:lnSpc>
            </a:pPr>
            <a:endParaRPr lang="en-US" sz="1800" dirty="0">
              <a:latin typeface="Helvetica Neue Light" charset="0"/>
              <a:ea typeface="Helvetica Neue Light" charset="0"/>
              <a:cs typeface="Helvetica Neue Light" charset="0"/>
            </a:endParaRPr>
          </a:p>
          <a:p>
            <a:pPr marL="133350"/>
            <a:r>
              <a:rPr lang="en-US" sz="1800" dirty="0">
                <a:latin typeface="Helvetica Neue Light" charset="0"/>
                <a:ea typeface="Helvetica Neue Light" charset="0"/>
                <a:cs typeface="Helvetica Neue Light" charset="0"/>
              </a:rPr>
              <a:t>Examples:</a:t>
            </a:r>
          </a:p>
          <a:p>
            <a:pPr marL="133350"/>
            <a:r>
              <a:rPr lang="en-US" sz="1800" dirty="0">
                <a:latin typeface="Helvetica Neue Light" charset="0"/>
                <a:ea typeface="Helvetica Neue Light" charset="0"/>
                <a:cs typeface="Helvetica Neue Light" charset="0"/>
              </a:rPr>
              <a:t>Hair color, name, occupation</a:t>
            </a:r>
          </a:p>
        </p:txBody>
      </p:sp>
      <p:pic>
        <p:nvPicPr>
          <p:cNvPr id="2" name="Picture 1"/>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0" y="2818333"/>
            <a:ext cx="9144000" cy="2309403"/>
          </a:xfrm>
          <a:prstGeom prst="rect">
            <a:avLst/>
          </a:prstGeom>
        </p:spPr>
      </p:pic>
    </p:spTree>
    <p:extLst>
      <p:ext uri="{BB962C8B-B14F-4D97-AF65-F5344CB8AC3E}">
        <p14:creationId xmlns:p14="http://schemas.microsoft.com/office/powerpoint/2010/main" val="1010609965"/>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Chart configuration</a:t>
            </a:r>
          </a:p>
        </p:txBody>
      </p:sp>
    </p:spTree>
    <p:extLst>
      <p:ext uri="{BB962C8B-B14F-4D97-AF65-F5344CB8AC3E}">
        <p14:creationId xmlns:p14="http://schemas.microsoft.com/office/powerpoint/2010/main" val="1668004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19"/>
        <p:cNvGrpSpPr/>
        <p:nvPr/>
      </p:nvGrpSpPr>
      <p:grpSpPr>
        <a:xfrm>
          <a:off x="0" y="0"/>
          <a:ext cx="0" cy="0"/>
          <a:chOff x="0" y="0"/>
          <a:chExt cx="0" cy="0"/>
        </a:xfrm>
      </p:grpSpPr>
      <p:sp>
        <p:nvSpPr>
          <p:cNvPr id="521" name="Google Shape;521;p25"/>
          <p:cNvSpPr txBox="1">
            <a:spLocks noGrp="1"/>
          </p:cNvSpPr>
          <p:nvPr>
            <p:ph type="body" idx="1"/>
          </p:nvPr>
        </p:nvSpPr>
        <p:spPr>
          <a:xfrm>
            <a:off x="397474" y="923243"/>
            <a:ext cx="7929661" cy="1124700"/>
          </a:xfrm>
          <a:prstGeom prst="rect">
            <a:avLst/>
          </a:prstGeom>
          <a:noFill/>
          <a:ln>
            <a:noFill/>
          </a:ln>
        </p:spPr>
        <p:txBody>
          <a:bodyPr spcFirstLastPara="1" wrap="square" lIns="91425" tIns="45700" rIns="91425" bIns="45700" anchor="t" anchorCtr="0">
            <a:noAutofit/>
          </a:bodyPr>
          <a:lstStyle/>
          <a:p>
            <a:pPr marL="26670" marR="0" lvl="0" indent="0" algn="l" rtl="0">
              <a:lnSpc>
                <a:spcPct val="115000"/>
              </a:lnSpc>
              <a:spcBef>
                <a:spcPts val="444"/>
              </a:spcBef>
              <a:spcAft>
                <a:spcPts val="0"/>
              </a:spcAft>
              <a:buClr>
                <a:schemeClr val="dk1"/>
              </a:buClr>
              <a:buSzPts val="1800"/>
              <a:buNone/>
            </a:pPr>
            <a:r>
              <a:rPr lang="en-US" sz="1800" dirty="0">
                <a:sym typeface="Helvetica Neue Light"/>
              </a:rPr>
              <a:t>Click the Chart Configuration icon to edit your chart easily from </a:t>
            </a:r>
            <a:r>
              <a:rPr lang="en-US" sz="1800">
                <a:sym typeface="Helvetica Neue Light"/>
              </a:rPr>
              <a:t>Chart Mode.</a:t>
            </a:r>
            <a:endParaRPr lang="en-US" sz="1800" dirty="0">
              <a:sym typeface="Helvetica Neue Light"/>
            </a:endParaRPr>
          </a:p>
          <a:p>
            <a:pPr marL="342900" marR="0" lvl="0" indent="-190500" algn="l" rtl="0">
              <a:lnSpc>
                <a:spcPct val="100000"/>
              </a:lnSpc>
              <a:spcBef>
                <a:spcPts val="444"/>
              </a:spcBef>
              <a:spcAft>
                <a:spcPts val="0"/>
              </a:spcAft>
              <a:buClr>
                <a:schemeClr val="dk1"/>
              </a:buClr>
              <a:buSzPts val="1800"/>
              <a:buNone/>
            </a:pPr>
            <a:endParaRPr sz="1800" dirty="0">
              <a:sym typeface="Helvetica Neue"/>
            </a:endParaRPr>
          </a:p>
          <a:p>
            <a:pPr marL="342900" marR="0" lvl="0" indent="-190500" algn="l" rtl="0">
              <a:lnSpc>
                <a:spcPct val="100000"/>
              </a:lnSpc>
              <a:spcBef>
                <a:spcPts val="444"/>
              </a:spcBef>
              <a:spcAft>
                <a:spcPts val="0"/>
              </a:spcAft>
              <a:buClr>
                <a:schemeClr val="dk1"/>
              </a:buClr>
              <a:buSzPts val="1800"/>
              <a:buNone/>
            </a:pPr>
            <a:endParaRPr sz="1800" dirty="0">
              <a:sym typeface="Helvetica Neue"/>
            </a:endParaRPr>
          </a:p>
        </p:txBody>
      </p:sp>
      <p:sp>
        <p:nvSpPr>
          <p:cNvPr id="7" name="Google Shape;552;p28"/>
          <p:cNvSpPr txBox="1">
            <a:spLocks noGrp="1"/>
          </p:cNvSpPr>
          <p:nvPr>
            <p:ph type="title"/>
          </p:nvPr>
        </p:nvSpPr>
        <p:spPr>
          <a:xfrm>
            <a:off x="304800" y="41744"/>
            <a:ext cx="8683200" cy="8574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2E3037"/>
              </a:buClr>
              <a:buSzPts val="1900"/>
              <a:buFont typeface="Arial"/>
              <a:buNone/>
            </a:pPr>
            <a:r>
              <a:rPr lang="en-US" sz="2600" b="1" dirty="0">
                <a:solidFill>
                  <a:srgbClr val="2E3037"/>
                </a:solidFill>
              </a:rPr>
              <a:t>Edit your Chart</a:t>
            </a:r>
            <a:endParaRPr sz="2600" b="1" i="0" u="none" strike="noStrike" cap="none" dirty="0">
              <a:solidFill>
                <a:srgbClr val="2E3037"/>
              </a:solidFill>
            </a:endParaRPr>
          </a:p>
        </p:txBody>
      </p:sp>
      <p:pic>
        <p:nvPicPr>
          <p:cNvPr id="12" name="Picture 11"/>
          <p:cNvPicPr>
            <a:picLocks noChangeAspect="1"/>
          </p:cNvPicPr>
          <p:nvPr/>
        </p:nvPicPr>
        <p:blipFill>
          <a:blip r:embed="rId3"/>
          <a:stretch>
            <a:fillRect/>
          </a:stretch>
        </p:blipFill>
        <p:spPr>
          <a:xfrm rot="5400000">
            <a:off x="4349707" y="2013213"/>
            <a:ext cx="272671" cy="243969"/>
          </a:xfrm>
          <a:prstGeom prst="rect">
            <a:avLst/>
          </a:prstGeom>
        </p:spPr>
      </p:pic>
      <p:pic>
        <p:nvPicPr>
          <p:cNvPr id="4" name="Picture 3"/>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82254" y="1465030"/>
            <a:ext cx="5959922" cy="3520844"/>
          </a:xfrm>
          <a:prstGeom prst="rect">
            <a:avLst/>
          </a:prstGeom>
          <a:ln>
            <a:solidFill>
              <a:schemeClr val="tx1">
                <a:lumMod val="50000"/>
                <a:lumOff val="50000"/>
              </a:schemeClr>
            </a:solidFill>
          </a:ln>
        </p:spPr>
      </p:pic>
      <p:pic>
        <p:nvPicPr>
          <p:cNvPr id="13" name="Picture 12"/>
          <p:cNvPicPr>
            <a:picLocks noChangeAspect="1"/>
          </p:cNvPicPr>
          <p:nvPr/>
        </p:nvPicPr>
        <p:blipFill>
          <a:blip r:embed="rId3"/>
          <a:stretch>
            <a:fillRect/>
          </a:stretch>
        </p:blipFill>
        <p:spPr>
          <a:xfrm>
            <a:off x="6652436" y="2097666"/>
            <a:ext cx="241300" cy="215900"/>
          </a:xfrm>
          <a:prstGeom prst="rect">
            <a:avLst/>
          </a:prstGeom>
        </p:spPr>
      </p:pic>
      <p:pic>
        <p:nvPicPr>
          <p:cNvPr id="8" name="Picture 7"/>
          <p:cNvPicPr>
            <a:picLocks noChangeAspect="1"/>
          </p:cNvPicPr>
          <p:nvPr/>
        </p:nvPicPr>
        <p:blipFill>
          <a:blip r:embed="rId3"/>
          <a:stretch>
            <a:fillRect/>
          </a:stretch>
        </p:blipFill>
        <p:spPr>
          <a:xfrm>
            <a:off x="6244004" y="2688978"/>
            <a:ext cx="241300" cy="215900"/>
          </a:xfrm>
          <a:prstGeom prst="rect">
            <a:avLst/>
          </a:prstGeom>
        </p:spPr>
      </p:pic>
      <p:sp>
        <p:nvSpPr>
          <p:cNvPr id="10" name="Google Shape;521;p25"/>
          <p:cNvSpPr txBox="1">
            <a:spLocks/>
          </p:cNvSpPr>
          <p:nvPr/>
        </p:nvSpPr>
        <p:spPr>
          <a:xfrm>
            <a:off x="6742176" y="2535624"/>
            <a:ext cx="2245824" cy="1097592"/>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Helvetica Neue Light" charset="0"/>
                <a:ea typeface="Helvetica Neue Light" charset="0"/>
                <a:cs typeface="Helvetica Neue Light" charset="0"/>
                <a:sym typeface="Helvetica Neue"/>
              </a:defRPr>
            </a:lvl1pPr>
            <a:lvl2pPr marL="914400" marR="0" lvl="1"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Helvetica Neue"/>
                <a:ea typeface="Helvetica Neue"/>
                <a:cs typeface="Helvetica Neue"/>
                <a:sym typeface="Helvetica Neue"/>
              </a:defRPr>
            </a:lvl2pPr>
            <a:lvl3pPr marL="1371600" marR="0" lvl="2" indent="-304800" algn="l" rtl="0">
              <a:lnSpc>
                <a:spcPct val="100000"/>
              </a:lnSpc>
              <a:spcBef>
                <a:spcPts val="240"/>
              </a:spcBef>
              <a:spcAft>
                <a:spcPts val="0"/>
              </a:spcAft>
              <a:buClr>
                <a:schemeClr val="dk1"/>
              </a:buClr>
              <a:buSzPts val="1200"/>
              <a:buFont typeface="Arial"/>
              <a:buChar char="•"/>
              <a:defRPr sz="1200" b="0" i="0" u="none" strike="noStrike" cap="none">
                <a:solidFill>
                  <a:schemeClr val="dk1"/>
                </a:solidFill>
                <a:latin typeface="Helvetica Neue"/>
                <a:ea typeface="Helvetica Neue"/>
                <a:cs typeface="Helvetica Neue"/>
                <a:sym typeface="Helvetica Neue"/>
              </a:defRPr>
            </a:lvl3pPr>
            <a:lvl4pPr marL="1828800" marR="0" lvl="3" indent="-285750" algn="l" rtl="0">
              <a:lnSpc>
                <a:spcPct val="100000"/>
              </a:lnSpc>
              <a:spcBef>
                <a:spcPts val="180"/>
              </a:spcBef>
              <a:spcAft>
                <a:spcPts val="0"/>
              </a:spcAft>
              <a:buClr>
                <a:schemeClr val="dk1"/>
              </a:buClr>
              <a:buSzPts val="900"/>
              <a:buFont typeface="Arial"/>
              <a:buChar char="–"/>
              <a:defRPr sz="900" b="0" i="0" u="none" strike="noStrike" cap="none">
                <a:solidFill>
                  <a:schemeClr val="dk1"/>
                </a:solidFill>
                <a:latin typeface="Helvetica Neue"/>
                <a:ea typeface="Helvetica Neue"/>
                <a:cs typeface="Helvetica Neue"/>
                <a:sym typeface="Helvetica Neue"/>
              </a:defRPr>
            </a:lvl4pPr>
            <a:lvl5pPr marL="2286000" marR="0" lvl="4" indent="-285750" algn="l" rtl="0">
              <a:lnSpc>
                <a:spcPct val="100000"/>
              </a:lnSpc>
              <a:spcBef>
                <a:spcPts val="180"/>
              </a:spcBef>
              <a:spcAft>
                <a:spcPts val="0"/>
              </a:spcAft>
              <a:buClr>
                <a:schemeClr val="dk1"/>
              </a:buClr>
              <a:buSzPts val="900"/>
              <a:buFont typeface="Arial"/>
              <a:buChar char="»"/>
              <a:defRPr sz="900" b="0" i="0" u="none" strike="noStrike" cap="none">
                <a:solidFill>
                  <a:schemeClr val="dk1"/>
                </a:solidFill>
                <a:latin typeface="Helvetica Neue"/>
                <a:ea typeface="Helvetica Neue"/>
                <a:cs typeface="Helvetica Neue"/>
                <a:sym typeface="Helvetica Neue"/>
              </a:defRPr>
            </a:lvl5pPr>
            <a:lvl6pPr marL="2743200" marR="0" lvl="5"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26670" indent="0">
              <a:spcBef>
                <a:spcPts val="444"/>
              </a:spcBef>
              <a:buSzPts val="1800"/>
              <a:buFont typeface="Arial"/>
              <a:buNone/>
            </a:pPr>
            <a:r>
              <a:rPr lang="en-US" sz="1800" dirty="0">
                <a:sym typeface="Helvetica Neue Light"/>
              </a:rPr>
              <a:t>Click on a colored chip </a:t>
            </a:r>
            <a:r>
              <a:rPr lang="en-US" sz="1800">
                <a:sym typeface="Helvetica Neue Light"/>
              </a:rPr>
              <a:t>to edit a search item.</a:t>
            </a:r>
            <a:endParaRPr lang="en-US" sz="1800" dirty="0"/>
          </a:p>
        </p:txBody>
      </p:sp>
    </p:spTree>
    <p:extLst>
      <p:ext uri="{BB962C8B-B14F-4D97-AF65-F5344CB8AC3E}">
        <p14:creationId xmlns:p14="http://schemas.microsoft.com/office/powerpoint/2010/main" val="799407489"/>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19"/>
        <p:cNvGrpSpPr/>
        <p:nvPr/>
      </p:nvGrpSpPr>
      <p:grpSpPr>
        <a:xfrm>
          <a:off x="0" y="0"/>
          <a:ext cx="0" cy="0"/>
          <a:chOff x="0" y="0"/>
          <a:chExt cx="0" cy="0"/>
        </a:xfrm>
      </p:grpSpPr>
      <p:sp>
        <p:nvSpPr>
          <p:cNvPr id="521" name="Google Shape;521;p25"/>
          <p:cNvSpPr txBox="1">
            <a:spLocks noGrp="1"/>
          </p:cNvSpPr>
          <p:nvPr>
            <p:ph type="body" idx="1"/>
          </p:nvPr>
        </p:nvSpPr>
        <p:spPr>
          <a:xfrm>
            <a:off x="397474" y="923243"/>
            <a:ext cx="8633418" cy="1124700"/>
          </a:xfrm>
          <a:prstGeom prst="rect">
            <a:avLst/>
          </a:prstGeom>
          <a:noFill/>
          <a:ln>
            <a:noFill/>
          </a:ln>
        </p:spPr>
        <p:txBody>
          <a:bodyPr spcFirstLastPara="1" wrap="square" lIns="91425" tIns="45700" rIns="91425" bIns="45700" anchor="t" anchorCtr="0">
            <a:noAutofit/>
          </a:bodyPr>
          <a:lstStyle/>
          <a:p>
            <a:pPr marL="26670" marR="0" lvl="0" indent="0" algn="l" rtl="0">
              <a:lnSpc>
                <a:spcPct val="115000"/>
              </a:lnSpc>
              <a:spcBef>
                <a:spcPts val="444"/>
              </a:spcBef>
              <a:spcAft>
                <a:spcPts val="0"/>
              </a:spcAft>
              <a:buClr>
                <a:schemeClr val="dk1"/>
              </a:buClr>
              <a:buSzPts val="1800"/>
              <a:buNone/>
            </a:pPr>
            <a:r>
              <a:rPr lang="en-US" sz="1800" dirty="0">
                <a:sym typeface="Helvetica Neue Light"/>
              </a:rPr>
              <a:t>Change how data is being sliced in the Slice with color section.</a:t>
            </a:r>
          </a:p>
          <a:p>
            <a:pPr marL="342900" marR="0" lvl="0" indent="-190500" algn="l" rtl="0">
              <a:lnSpc>
                <a:spcPct val="100000"/>
              </a:lnSpc>
              <a:spcBef>
                <a:spcPts val="444"/>
              </a:spcBef>
              <a:spcAft>
                <a:spcPts val="0"/>
              </a:spcAft>
              <a:buClr>
                <a:schemeClr val="dk1"/>
              </a:buClr>
              <a:buSzPts val="1800"/>
              <a:buNone/>
            </a:pPr>
            <a:endParaRPr sz="1800" dirty="0">
              <a:sym typeface="Helvetica Neue"/>
            </a:endParaRPr>
          </a:p>
          <a:p>
            <a:pPr marL="342900" marR="0" lvl="0" indent="-190500" algn="l" rtl="0">
              <a:lnSpc>
                <a:spcPct val="100000"/>
              </a:lnSpc>
              <a:spcBef>
                <a:spcPts val="444"/>
              </a:spcBef>
              <a:spcAft>
                <a:spcPts val="0"/>
              </a:spcAft>
              <a:buClr>
                <a:schemeClr val="dk1"/>
              </a:buClr>
              <a:buSzPts val="1800"/>
              <a:buNone/>
            </a:pPr>
            <a:endParaRPr sz="1800" dirty="0">
              <a:sym typeface="Helvetica Neue"/>
            </a:endParaRPr>
          </a:p>
        </p:txBody>
      </p:sp>
      <p:sp>
        <p:nvSpPr>
          <p:cNvPr id="7" name="Google Shape;552;p28"/>
          <p:cNvSpPr txBox="1">
            <a:spLocks noGrp="1"/>
          </p:cNvSpPr>
          <p:nvPr>
            <p:ph type="title"/>
          </p:nvPr>
        </p:nvSpPr>
        <p:spPr>
          <a:xfrm>
            <a:off x="304800" y="41744"/>
            <a:ext cx="8683200" cy="8574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2E3037"/>
              </a:buClr>
              <a:buSzPts val="1900"/>
              <a:buFont typeface="Arial"/>
              <a:buNone/>
            </a:pPr>
            <a:r>
              <a:rPr lang="en-US" sz="2600" b="1" dirty="0">
                <a:solidFill>
                  <a:srgbClr val="2E3037"/>
                </a:solidFill>
              </a:rPr>
              <a:t>Edit your Chart: Slice with color</a:t>
            </a:r>
            <a:endParaRPr sz="2600" b="1" i="0" u="none" strike="noStrike" cap="none" dirty="0">
              <a:solidFill>
                <a:srgbClr val="2E3037"/>
              </a:solidFill>
            </a:endParaRPr>
          </a:p>
        </p:txBody>
      </p:sp>
      <p:sp>
        <p:nvSpPr>
          <p:cNvPr id="10" name="Google Shape;521;p25"/>
          <p:cNvSpPr txBox="1">
            <a:spLocks/>
          </p:cNvSpPr>
          <p:nvPr/>
        </p:nvSpPr>
        <p:spPr>
          <a:xfrm>
            <a:off x="6702630" y="2696939"/>
            <a:ext cx="2245824" cy="1097592"/>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Helvetica Neue Light" charset="0"/>
                <a:ea typeface="Helvetica Neue Light" charset="0"/>
                <a:cs typeface="Helvetica Neue Light" charset="0"/>
                <a:sym typeface="Helvetica Neue"/>
              </a:defRPr>
            </a:lvl1pPr>
            <a:lvl2pPr marL="914400" marR="0" lvl="1"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Helvetica Neue"/>
                <a:ea typeface="Helvetica Neue"/>
                <a:cs typeface="Helvetica Neue"/>
                <a:sym typeface="Helvetica Neue"/>
              </a:defRPr>
            </a:lvl2pPr>
            <a:lvl3pPr marL="1371600" marR="0" lvl="2" indent="-304800" algn="l" rtl="0">
              <a:lnSpc>
                <a:spcPct val="100000"/>
              </a:lnSpc>
              <a:spcBef>
                <a:spcPts val="240"/>
              </a:spcBef>
              <a:spcAft>
                <a:spcPts val="0"/>
              </a:spcAft>
              <a:buClr>
                <a:schemeClr val="dk1"/>
              </a:buClr>
              <a:buSzPts val="1200"/>
              <a:buFont typeface="Arial"/>
              <a:buChar char="•"/>
              <a:defRPr sz="1200" b="0" i="0" u="none" strike="noStrike" cap="none">
                <a:solidFill>
                  <a:schemeClr val="dk1"/>
                </a:solidFill>
                <a:latin typeface="Helvetica Neue"/>
                <a:ea typeface="Helvetica Neue"/>
                <a:cs typeface="Helvetica Neue"/>
                <a:sym typeface="Helvetica Neue"/>
              </a:defRPr>
            </a:lvl3pPr>
            <a:lvl4pPr marL="1828800" marR="0" lvl="3" indent="-285750" algn="l" rtl="0">
              <a:lnSpc>
                <a:spcPct val="100000"/>
              </a:lnSpc>
              <a:spcBef>
                <a:spcPts val="180"/>
              </a:spcBef>
              <a:spcAft>
                <a:spcPts val="0"/>
              </a:spcAft>
              <a:buClr>
                <a:schemeClr val="dk1"/>
              </a:buClr>
              <a:buSzPts val="900"/>
              <a:buFont typeface="Arial"/>
              <a:buChar char="–"/>
              <a:defRPr sz="900" b="0" i="0" u="none" strike="noStrike" cap="none">
                <a:solidFill>
                  <a:schemeClr val="dk1"/>
                </a:solidFill>
                <a:latin typeface="Helvetica Neue"/>
                <a:ea typeface="Helvetica Neue"/>
                <a:cs typeface="Helvetica Neue"/>
                <a:sym typeface="Helvetica Neue"/>
              </a:defRPr>
            </a:lvl4pPr>
            <a:lvl5pPr marL="2286000" marR="0" lvl="4" indent="-285750" algn="l" rtl="0">
              <a:lnSpc>
                <a:spcPct val="100000"/>
              </a:lnSpc>
              <a:spcBef>
                <a:spcPts val="180"/>
              </a:spcBef>
              <a:spcAft>
                <a:spcPts val="0"/>
              </a:spcAft>
              <a:buClr>
                <a:schemeClr val="dk1"/>
              </a:buClr>
              <a:buSzPts val="900"/>
              <a:buFont typeface="Arial"/>
              <a:buChar char="»"/>
              <a:defRPr sz="900" b="0" i="0" u="none" strike="noStrike" cap="none">
                <a:solidFill>
                  <a:schemeClr val="dk1"/>
                </a:solidFill>
                <a:latin typeface="Helvetica Neue"/>
                <a:ea typeface="Helvetica Neue"/>
                <a:cs typeface="Helvetica Neue"/>
                <a:sym typeface="Helvetica Neue"/>
              </a:defRPr>
            </a:lvl5pPr>
            <a:lvl6pPr marL="2743200" marR="0" lvl="5"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26670" indent="0">
              <a:spcBef>
                <a:spcPts val="444"/>
              </a:spcBef>
              <a:buSzPts val="1800"/>
              <a:buFont typeface="Arial"/>
              <a:buNone/>
            </a:pPr>
            <a:r>
              <a:rPr lang="en-US" sz="1800" dirty="0">
                <a:sym typeface="Helvetica Neue Light"/>
              </a:rPr>
              <a:t>Drag and drop a column name in the Slice with color area.</a:t>
            </a:r>
            <a:endParaRPr lang="en-US" sz="1800" dirty="0"/>
          </a:p>
        </p:txBody>
      </p:sp>
      <p:pic>
        <p:nvPicPr>
          <p:cNvPr id="2" name="Picture 1"/>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82254" y="1465031"/>
            <a:ext cx="5837938" cy="3561408"/>
          </a:xfrm>
          <a:prstGeom prst="rect">
            <a:avLst/>
          </a:prstGeom>
          <a:ln>
            <a:solidFill>
              <a:schemeClr val="tx1">
                <a:lumMod val="50000"/>
                <a:lumOff val="50000"/>
              </a:schemeClr>
            </a:solidFill>
          </a:ln>
        </p:spPr>
      </p:pic>
      <p:pic>
        <p:nvPicPr>
          <p:cNvPr id="8" name="Picture 7"/>
          <p:cNvPicPr>
            <a:picLocks noChangeAspect="1"/>
          </p:cNvPicPr>
          <p:nvPr/>
        </p:nvPicPr>
        <p:blipFill>
          <a:blip r:embed="rId4"/>
          <a:stretch>
            <a:fillRect/>
          </a:stretch>
        </p:blipFill>
        <p:spPr>
          <a:xfrm>
            <a:off x="6036740" y="3137785"/>
            <a:ext cx="241300" cy="215900"/>
          </a:xfrm>
          <a:prstGeom prst="rect">
            <a:avLst/>
          </a:prstGeom>
        </p:spPr>
      </p:pic>
    </p:spTree>
    <p:extLst>
      <p:ext uri="{BB962C8B-B14F-4D97-AF65-F5344CB8AC3E}">
        <p14:creationId xmlns:p14="http://schemas.microsoft.com/office/powerpoint/2010/main" val="1591855067"/>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4"/>
          <p:cNvSpPr txBox="1">
            <a:spLocks noGrp="1"/>
          </p:cNvSpPr>
          <p:nvPr>
            <p:ph type="title"/>
          </p:nvPr>
        </p:nvSpPr>
        <p:spPr>
          <a:xfrm>
            <a:off x="457200" y="2097214"/>
            <a:ext cx="8229600" cy="8574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2600"/>
              <a:buFont typeface="Arial"/>
              <a:buNone/>
            </a:pPr>
            <a:r>
              <a:rPr lang="en-US" sz="2600" b="1" dirty="0"/>
              <a:t>What is ThoughtSpot?</a:t>
            </a:r>
            <a:endParaRPr sz="2600" b="1" i="0" u="none" strike="noStrike" cap="none" dirty="0">
              <a:solidFill>
                <a:srgbClr val="FFFFFF"/>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19"/>
        <p:cNvGrpSpPr/>
        <p:nvPr/>
      </p:nvGrpSpPr>
      <p:grpSpPr>
        <a:xfrm>
          <a:off x="0" y="0"/>
          <a:ext cx="0" cy="0"/>
          <a:chOff x="0" y="0"/>
          <a:chExt cx="0" cy="0"/>
        </a:xfrm>
      </p:grpSpPr>
      <p:sp>
        <p:nvSpPr>
          <p:cNvPr id="521" name="Google Shape;521;p25"/>
          <p:cNvSpPr txBox="1">
            <a:spLocks noGrp="1"/>
          </p:cNvSpPr>
          <p:nvPr>
            <p:ph type="body" idx="1"/>
          </p:nvPr>
        </p:nvSpPr>
        <p:spPr>
          <a:xfrm>
            <a:off x="397474" y="923243"/>
            <a:ext cx="7927117" cy="1124700"/>
          </a:xfrm>
          <a:prstGeom prst="rect">
            <a:avLst/>
          </a:prstGeom>
          <a:noFill/>
          <a:ln>
            <a:noFill/>
          </a:ln>
        </p:spPr>
        <p:txBody>
          <a:bodyPr spcFirstLastPara="1" wrap="square" lIns="91425" tIns="45700" rIns="91425" bIns="45700" anchor="t" anchorCtr="0">
            <a:noAutofit/>
          </a:bodyPr>
          <a:lstStyle/>
          <a:p>
            <a:pPr marL="26670" marR="0" lvl="0" indent="0" algn="l" rtl="0">
              <a:lnSpc>
                <a:spcPct val="115000"/>
              </a:lnSpc>
              <a:spcBef>
                <a:spcPts val="444"/>
              </a:spcBef>
              <a:spcAft>
                <a:spcPts val="0"/>
              </a:spcAft>
              <a:buClr>
                <a:schemeClr val="dk1"/>
              </a:buClr>
              <a:buSzPts val="1800"/>
              <a:buNone/>
            </a:pPr>
            <a:r>
              <a:rPr lang="en-US" sz="1800" dirty="0">
                <a:sym typeface="Helvetica Neue Light"/>
              </a:rPr>
              <a:t>To change number formats, click on the ellipses icon of the metric in table view, or select the metric’s colored chip in the Chart Configuration view.</a:t>
            </a:r>
            <a:endParaRPr sz="1800" dirty="0">
              <a:sym typeface="Helvetica Neue"/>
            </a:endParaRPr>
          </a:p>
          <a:p>
            <a:pPr marL="342900" marR="0" lvl="0" indent="-190500" algn="l" rtl="0">
              <a:lnSpc>
                <a:spcPct val="100000"/>
              </a:lnSpc>
              <a:spcBef>
                <a:spcPts val="444"/>
              </a:spcBef>
              <a:spcAft>
                <a:spcPts val="0"/>
              </a:spcAft>
              <a:buClr>
                <a:schemeClr val="dk1"/>
              </a:buClr>
              <a:buSzPts val="1800"/>
              <a:buNone/>
            </a:pPr>
            <a:endParaRPr sz="1800" dirty="0">
              <a:sym typeface="Helvetica Neue"/>
            </a:endParaRPr>
          </a:p>
        </p:txBody>
      </p:sp>
      <p:sp>
        <p:nvSpPr>
          <p:cNvPr id="7" name="Google Shape;552;p28"/>
          <p:cNvSpPr txBox="1">
            <a:spLocks noGrp="1"/>
          </p:cNvSpPr>
          <p:nvPr>
            <p:ph type="title"/>
          </p:nvPr>
        </p:nvSpPr>
        <p:spPr>
          <a:xfrm>
            <a:off x="304800" y="41744"/>
            <a:ext cx="8683200" cy="8574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2E3037"/>
              </a:buClr>
              <a:buSzPts val="1900"/>
              <a:buFont typeface="Arial"/>
              <a:buNone/>
            </a:pPr>
            <a:r>
              <a:rPr lang="en-US" sz="2600" b="1" dirty="0">
                <a:solidFill>
                  <a:srgbClr val="2E3037"/>
                </a:solidFill>
              </a:rPr>
              <a:t>Edit your Chart: Format Numbers</a:t>
            </a:r>
            <a:endParaRPr sz="2600" b="1" i="0" u="none" strike="noStrike" cap="none" dirty="0">
              <a:solidFill>
                <a:srgbClr val="2E3037"/>
              </a:solidFill>
            </a:endParaRPr>
          </a:p>
        </p:txBody>
      </p:sp>
      <p:pic>
        <p:nvPicPr>
          <p:cNvPr id="3" name="Picture 2" descr="A screenshot of a cell phone&#10;&#10;Description automatically generated">
            <a:extLst>
              <a:ext uri="{FF2B5EF4-FFF2-40B4-BE49-F238E27FC236}">
                <a16:creationId xmlns:a16="http://schemas.microsoft.com/office/drawing/2014/main" id="{734EC5AF-631A-AF4B-9D61-7E117AC2F115}"/>
              </a:ext>
            </a:extLst>
          </p:cNvPr>
          <p:cNvPicPr>
            <a:picLocks noChangeAspect="1"/>
          </p:cNvPicPr>
          <p:nvPr/>
        </p:nvPicPr>
        <p:blipFill rotWithShape="1">
          <a:blip r:embed="rId3"/>
          <a:srcRect b="6392"/>
          <a:stretch/>
        </p:blipFill>
        <p:spPr>
          <a:xfrm>
            <a:off x="953550" y="1771464"/>
            <a:ext cx="7236900" cy="3244440"/>
          </a:xfrm>
          <a:prstGeom prst="rect">
            <a:avLst/>
          </a:prstGeom>
          <a:ln>
            <a:solidFill>
              <a:schemeClr val="tx1">
                <a:lumMod val="50000"/>
                <a:lumOff val="50000"/>
              </a:schemeClr>
            </a:solidFill>
          </a:ln>
        </p:spPr>
      </p:pic>
      <p:pic>
        <p:nvPicPr>
          <p:cNvPr id="12" name="Picture 11"/>
          <p:cNvPicPr>
            <a:picLocks noChangeAspect="1"/>
          </p:cNvPicPr>
          <p:nvPr/>
        </p:nvPicPr>
        <p:blipFill>
          <a:blip r:embed="rId4"/>
          <a:stretch>
            <a:fillRect/>
          </a:stretch>
        </p:blipFill>
        <p:spPr>
          <a:xfrm rot="10800000">
            <a:off x="2545899" y="3095558"/>
            <a:ext cx="300606" cy="268963"/>
          </a:xfrm>
          <a:prstGeom prst="rect">
            <a:avLst/>
          </a:prstGeom>
        </p:spPr>
      </p:pic>
      <p:pic>
        <p:nvPicPr>
          <p:cNvPr id="9" name="Picture 8">
            <a:extLst>
              <a:ext uri="{FF2B5EF4-FFF2-40B4-BE49-F238E27FC236}">
                <a16:creationId xmlns:a16="http://schemas.microsoft.com/office/drawing/2014/main" id="{B8F3A296-98B6-5843-9CE7-C1B771364187}"/>
              </a:ext>
            </a:extLst>
          </p:cNvPr>
          <p:cNvPicPr>
            <a:picLocks noChangeAspect="1"/>
          </p:cNvPicPr>
          <p:nvPr/>
        </p:nvPicPr>
        <p:blipFill>
          <a:blip r:embed="rId4"/>
          <a:stretch>
            <a:fillRect/>
          </a:stretch>
        </p:blipFill>
        <p:spPr>
          <a:xfrm rot="10800000">
            <a:off x="3026249" y="3290602"/>
            <a:ext cx="300606" cy="268963"/>
          </a:xfrm>
          <a:prstGeom prst="rect">
            <a:avLst/>
          </a:prstGeom>
        </p:spPr>
      </p:pic>
      <p:pic>
        <p:nvPicPr>
          <p:cNvPr id="10" name="Picture 9">
            <a:extLst>
              <a:ext uri="{FF2B5EF4-FFF2-40B4-BE49-F238E27FC236}">
                <a16:creationId xmlns:a16="http://schemas.microsoft.com/office/drawing/2014/main" id="{1479DD2D-6E46-5B44-8DC6-DBCB278042C8}"/>
              </a:ext>
            </a:extLst>
          </p:cNvPr>
          <p:cNvPicPr>
            <a:picLocks noChangeAspect="1"/>
          </p:cNvPicPr>
          <p:nvPr/>
        </p:nvPicPr>
        <p:blipFill>
          <a:blip r:embed="rId4">
            <a:duotone>
              <a:schemeClr val="accent1">
                <a:shade val="45000"/>
                <a:satMod val="135000"/>
              </a:schemeClr>
              <a:prstClr val="white"/>
            </a:duotone>
          </a:blip>
          <a:stretch>
            <a:fillRect/>
          </a:stretch>
        </p:blipFill>
        <p:spPr>
          <a:xfrm>
            <a:off x="8023986" y="2940528"/>
            <a:ext cx="300606" cy="268963"/>
          </a:xfrm>
          <a:prstGeom prst="rect">
            <a:avLst/>
          </a:prstGeom>
        </p:spPr>
      </p:pic>
      <p:pic>
        <p:nvPicPr>
          <p:cNvPr id="11" name="Picture 10">
            <a:extLst>
              <a:ext uri="{FF2B5EF4-FFF2-40B4-BE49-F238E27FC236}">
                <a16:creationId xmlns:a16="http://schemas.microsoft.com/office/drawing/2014/main" id="{83F5EA70-F691-9046-BEB4-0A5481B1FA16}"/>
              </a:ext>
            </a:extLst>
          </p:cNvPr>
          <p:cNvPicPr>
            <a:picLocks noChangeAspect="1"/>
          </p:cNvPicPr>
          <p:nvPr/>
        </p:nvPicPr>
        <p:blipFill>
          <a:blip r:embed="rId4">
            <a:duotone>
              <a:schemeClr val="accent1">
                <a:shade val="45000"/>
                <a:satMod val="135000"/>
              </a:schemeClr>
              <a:prstClr val="white"/>
            </a:duotone>
          </a:blip>
          <a:stretch>
            <a:fillRect/>
          </a:stretch>
        </p:blipFill>
        <p:spPr>
          <a:xfrm>
            <a:off x="6348220" y="2990817"/>
            <a:ext cx="300606" cy="268963"/>
          </a:xfrm>
          <a:prstGeom prst="rect">
            <a:avLst/>
          </a:prstGeom>
        </p:spPr>
      </p:pic>
    </p:spTree>
    <p:extLst>
      <p:ext uri="{BB962C8B-B14F-4D97-AF65-F5344CB8AC3E}">
        <p14:creationId xmlns:p14="http://schemas.microsoft.com/office/powerpoint/2010/main" val="724144892"/>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19"/>
        <p:cNvGrpSpPr/>
        <p:nvPr/>
      </p:nvGrpSpPr>
      <p:grpSpPr>
        <a:xfrm>
          <a:off x="0" y="0"/>
          <a:ext cx="0" cy="0"/>
          <a:chOff x="0" y="0"/>
          <a:chExt cx="0" cy="0"/>
        </a:xfrm>
      </p:grpSpPr>
      <p:sp>
        <p:nvSpPr>
          <p:cNvPr id="521" name="Google Shape;521;p25"/>
          <p:cNvSpPr txBox="1">
            <a:spLocks noGrp="1"/>
          </p:cNvSpPr>
          <p:nvPr>
            <p:ph type="body" idx="1"/>
          </p:nvPr>
        </p:nvSpPr>
        <p:spPr>
          <a:xfrm>
            <a:off x="461297" y="1068512"/>
            <a:ext cx="4523846" cy="2775454"/>
          </a:xfrm>
          <a:prstGeom prst="rect">
            <a:avLst/>
          </a:prstGeom>
          <a:noFill/>
          <a:ln>
            <a:noFill/>
          </a:ln>
        </p:spPr>
        <p:txBody>
          <a:bodyPr spcFirstLastPara="1" wrap="square" lIns="91425" tIns="45700" rIns="91425" bIns="45700" anchor="t" anchorCtr="0">
            <a:noAutofit/>
          </a:bodyPr>
          <a:lstStyle/>
          <a:p>
            <a:pPr marL="26670" marR="0" lvl="0" indent="0" algn="l" rtl="0">
              <a:lnSpc>
                <a:spcPct val="115000"/>
              </a:lnSpc>
              <a:spcBef>
                <a:spcPts val="444"/>
              </a:spcBef>
              <a:spcAft>
                <a:spcPts val="0"/>
              </a:spcAft>
              <a:buClr>
                <a:schemeClr val="dk1"/>
              </a:buClr>
              <a:buSzPts val="1800"/>
              <a:buNone/>
            </a:pPr>
            <a:r>
              <a:rPr lang="en-US" sz="1800" dirty="0">
                <a:sym typeface="Helvetica Neue Light"/>
              </a:rPr>
              <a:t>Easily set the units for the metric you’d like displayed. </a:t>
            </a:r>
          </a:p>
          <a:p>
            <a:pPr marL="26670" marR="0" lvl="0" indent="0" algn="l" rtl="0">
              <a:lnSpc>
                <a:spcPct val="115000"/>
              </a:lnSpc>
              <a:spcBef>
                <a:spcPts val="444"/>
              </a:spcBef>
              <a:spcAft>
                <a:spcPts val="0"/>
              </a:spcAft>
              <a:buClr>
                <a:schemeClr val="dk1"/>
              </a:buClr>
              <a:buSzPts val="1800"/>
              <a:buNone/>
            </a:pPr>
            <a:endParaRPr lang="en-US" sz="1000" dirty="0">
              <a:sym typeface="Helvetica Neue Light"/>
            </a:endParaRPr>
          </a:p>
          <a:p>
            <a:pPr marL="26670" marR="0" lvl="0" indent="0" algn="l" rtl="0">
              <a:lnSpc>
                <a:spcPct val="115000"/>
              </a:lnSpc>
              <a:spcBef>
                <a:spcPts val="444"/>
              </a:spcBef>
              <a:spcAft>
                <a:spcPts val="0"/>
              </a:spcAft>
              <a:buClr>
                <a:schemeClr val="dk1"/>
              </a:buClr>
              <a:buSzPts val="1800"/>
              <a:buNone/>
            </a:pPr>
            <a:r>
              <a:rPr lang="en-US" sz="1800" dirty="0">
                <a:sym typeface="Helvetica Neue Light"/>
              </a:rPr>
              <a:t>Independent control for each measure allows you to apply changes only where needed.</a:t>
            </a:r>
          </a:p>
          <a:p>
            <a:pPr marL="342900" marR="0" lvl="0" indent="-190500" algn="l" rtl="0">
              <a:lnSpc>
                <a:spcPct val="100000"/>
              </a:lnSpc>
              <a:spcBef>
                <a:spcPts val="444"/>
              </a:spcBef>
              <a:spcAft>
                <a:spcPts val="0"/>
              </a:spcAft>
              <a:buClr>
                <a:schemeClr val="dk1"/>
              </a:buClr>
              <a:buSzPts val="1800"/>
              <a:buNone/>
            </a:pPr>
            <a:endParaRPr sz="1800" dirty="0">
              <a:sym typeface="Helvetica Neue"/>
            </a:endParaRPr>
          </a:p>
          <a:p>
            <a:pPr marL="342900" marR="0" lvl="0" indent="-190500" algn="l" rtl="0">
              <a:lnSpc>
                <a:spcPct val="100000"/>
              </a:lnSpc>
              <a:spcBef>
                <a:spcPts val="444"/>
              </a:spcBef>
              <a:spcAft>
                <a:spcPts val="0"/>
              </a:spcAft>
              <a:buClr>
                <a:schemeClr val="dk1"/>
              </a:buClr>
              <a:buSzPts val="1800"/>
              <a:buNone/>
            </a:pPr>
            <a:endParaRPr sz="1800" dirty="0">
              <a:sym typeface="Helvetica Neue"/>
            </a:endParaRPr>
          </a:p>
        </p:txBody>
      </p:sp>
      <p:sp>
        <p:nvSpPr>
          <p:cNvPr id="7" name="Google Shape;552;p28"/>
          <p:cNvSpPr txBox="1">
            <a:spLocks noGrp="1"/>
          </p:cNvSpPr>
          <p:nvPr>
            <p:ph type="title"/>
          </p:nvPr>
        </p:nvSpPr>
        <p:spPr>
          <a:xfrm>
            <a:off x="304800" y="41744"/>
            <a:ext cx="8683200" cy="8574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2E3037"/>
              </a:buClr>
              <a:buSzPts val="1900"/>
              <a:buFont typeface="Arial"/>
              <a:buNone/>
            </a:pPr>
            <a:r>
              <a:rPr lang="en-US" sz="2600" b="1" dirty="0">
                <a:solidFill>
                  <a:srgbClr val="2E3037"/>
                </a:solidFill>
              </a:rPr>
              <a:t>Edit your Chart: Format Numbers</a:t>
            </a:r>
            <a:endParaRPr sz="2600" b="1" i="0" u="none" strike="noStrike" cap="none" dirty="0">
              <a:solidFill>
                <a:srgbClr val="2E3037"/>
              </a:solidFill>
            </a:endParaRPr>
          </a:p>
        </p:txBody>
      </p:sp>
      <p:pic>
        <p:nvPicPr>
          <p:cNvPr id="3" name="Picture 2" descr="A screenshot of a cell phone&#10;&#10;Description automatically generated">
            <a:extLst>
              <a:ext uri="{FF2B5EF4-FFF2-40B4-BE49-F238E27FC236}">
                <a16:creationId xmlns:a16="http://schemas.microsoft.com/office/drawing/2014/main" id="{668079DE-6168-8F4C-A123-2F3006F90A9E}"/>
              </a:ext>
            </a:extLst>
          </p:cNvPr>
          <p:cNvPicPr>
            <a:picLocks noChangeAspect="1"/>
          </p:cNvPicPr>
          <p:nvPr/>
        </p:nvPicPr>
        <p:blipFill>
          <a:blip r:embed="rId3"/>
          <a:stretch>
            <a:fillRect/>
          </a:stretch>
        </p:blipFill>
        <p:spPr>
          <a:xfrm>
            <a:off x="5335133" y="1068512"/>
            <a:ext cx="2932812" cy="3848956"/>
          </a:xfrm>
          <a:prstGeom prst="rect">
            <a:avLst/>
          </a:prstGeom>
          <a:ln>
            <a:solidFill>
              <a:schemeClr val="tx1">
                <a:lumMod val="50000"/>
                <a:lumOff val="50000"/>
              </a:schemeClr>
            </a:solidFill>
          </a:ln>
        </p:spPr>
      </p:pic>
      <p:pic>
        <p:nvPicPr>
          <p:cNvPr id="12" name="Picture 11"/>
          <p:cNvPicPr>
            <a:picLocks noChangeAspect="1"/>
          </p:cNvPicPr>
          <p:nvPr/>
        </p:nvPicPr>
        <p:blipFill>
          <a:blip r:embed="rId4"/>
          <a:stretch>
            <a:fillRect/>
          </a:stretch>
        </p:blipFill>
        <p:spPr>
          <a:xfrm>
            <a:off x="5953515" y="2498689"/>
            <a:ext cx="272671" cy="243969"/>
          </a:xfrm>
          <a:prstGeom prst="rect">
            <a:avLst/>
          </a:prstGeom>
        </p:spPr>
      </p:pic>
      <p:pic>
        <p:nvPicPr>
          <p:cNvPr id="9" name="Picture 8">
            <a:extLst>
              <a:ext uri="{FF2B5EF4-FFF2-40B4-BE49-F238E27FC236}">
                <a16:creationId xmlns:a16="http://schemas.microsoft.com/office/drawing/2014/main" id="{79D41E7D-E27C-EA40-B81D-443598BD19F6}"/>
              </a:ext>
            </a:extLst>
          </p:cNvPr>
          <p:cNvPicPr>
            <a:picLocks noChangeAspect="1"/>
          </p:cNvPicPr>
          <p:nvPr/>
        </p:nvPicPr>
        <p:blipFill>
          <a:blip r:embed="rId4"/>
          <a:stretch>
            <a:fillRect/>
          </a:stretch>
        </p:blipFill>
        <p:spPr>
          <a:xfrm>
            <a:off x="8111061" y="1605476"/>
            <a:ext cx="272671" cy="243969"/>
          </a:xfrm>
          <a:prstGeom prst="rect">
            <a:avLst/>
          </a:prstGeom>
        </p:spPr>
      </p:pic>
    </p:spTree>
    <p:extLst>
      <p:ext uri="{BB962C8B-B14F-4D97-AF65-F5344CB8AC3E}">
        <p14:creationId xmlns:p14="http://schemas.microsoft.com/office/powerpoint/2010/main" val="1924642356"/>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19"/>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127677" y="1463040"/>
            <a:ext cx="6506698" cy="3445397"/>
          </a:xfrm>
          <a:prstGeom prst="rect">
            <a:avLst/>
          </a:prstGeom>
          <a:ln>
            <a:solidFill>
              <a:schemeClr val="tx1">
                <a:lumMod val="50000"/>
                <a:lumOff val="50000"/>
              </a:schemeClr>
            </a:solidFill>
          </a:ln>
        </p:spPr>
      </p:pic>
      <p:sp>
        <p:nvSpPr>
          <p:cNvPr id="521" name="Google Shape;521;p25"/>
          <p:cNvSpPr txBox="1">
            <a:spLocks noGrp="1"/>
          </p:cNvSpPr>
          <p:nvPr>
            <p:ph type="body" idx="1"/>
          </p:nvPr>
        </p:nvSpPr>
        <p:spPr>
          <a:xfrm>
            <a:off x="397475" y="923243"/>
            <a:ext cx="7236900" cy="1124700"/>
          </a:xfrm>
          <a:prstGeom prst="rect">
            <a:avLst/>
          </a:prstGeom>
          <a:noFill/>
          <a:ln>
            <a:noFill/>
          </a:ln>
        </p:spPr>
        <p:txBody>
          <a:bodyPr spcFirstLastPara="1" wrap="square" lIns="91425" tIns="45700" rIns="91425" bIns="45700" anchor="t" anchorCtr="0">
            <a:noAutofit/>
          </a:bodyPr>
          <a:lstStyle/>
          <a:p>
            <a:pPr marL="26670" marR="0" lvl="0" indent="0" algn="l" rtl="0">
              <a:lnSpc>
                <a:spcPct val="115000"/>
              </a:lnSpc>
              <a:spcBef>
                <a:spcPts val="444"/>
              </a:spcBef>
              <a:spcAft>
                <a:spcPts val="0"/>
              </a:spcAft>
              <a:buClr>
                <a:schemeClr val="dk1"/>
              </a:buClr>
              <a:buSzPts val="1800"/>
              <a:buNone/>
            </a:pPr>
            <a:r>
              <a:rPr lang="en-US" sz="1800" dirty="0">
                <a:sym typeface="Helvetica Neue Light"/>
              </a:rPr>
              <a:t>Click on an axis label to format, re-position, and edit axis labels</a:t>
            </a:r>
          </a:p>
          <a:p>
            <a:pPr marL="342900" marR="0" lvl="0" indent="-190500" algn="l" rtl="0">
              <a:lnSpc>
                <a:spcPct val="100000"/>
              </a:lnSpc>
              <a:spcBef>
                <a:spcPts val="444"/>
              </a:spcBef>
              <a:spcAft>
                <a:spcPts val="0"/>
              </a:spcAft>
              <a:buClr>
                <a:schemeClr val="dk1"/>
              </a:buClr>
              <a:buSzPts val="1800"/>
              <a:buNone/>
            </a:pPr>
            <a:endParaRPr sz="1800" dirty="0">
              <a:sym typeface="Helvetica Neue"/>
            </a:endParaRPr>
          </a:p>
          <a:p>
            <a:pPr marL="342900" marR="0" lvl="0" indent="-190500" algn="l" rtl="0">
              <a:lnSpc>
                <a:spcPct val="100000"/>
              </a:lnSpc>
              <a:spcBef>
                <a:spcPts val="444"/>
              </a:spcBef>
              <a:spcAft>
                <a:spcPts val="0"/>
              </a:spcAft>
              <a:buClr>
                <a:schemeClr val="dk1"/>
              </a:buClr>
              <a:buSzPts val="1800"/>
              <a:buNone/>
            </a:pPr>
            <a:endParaRPr sz="1800" dirty="0">
              <a:sym typeface="Helvetica Neue"/>
            </a:endParaRPr>
          </a:p>
        </p:txBody>
      </p:sp>
      <p:sp>
        <p:nvSpPr>
          <p:cNvPr id="7" name="Google Shape;552;p28"/>
          <p:cNvSpPr txBox="1">
            <a:spLocks noGrp="1"/>
          </p:cNvSpPr>
          <p:nvPr>
            <p:ph type="title"/>
          </p:nvPr>
        </p:nvSpPr>
        <p:spPr>
          <a:xfrm>
            <a:off x="304800" y="41744"/>
            <a:ext cx="8683200" cy="8574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2E3037"/>
              </a:buClr>
              <a:buSzPts val="1900"/>
              <a:buFont typeface="Arial"/>
              <a:buNone/>
            </a:pPr>
            <a:r>
              <a:rPr lang="en-US" sz="2600" b="1" dirty="0">
                <a:solidFill>
                  <a:srgbClr val="2E3037"/>
                </a:solidFill>
              </a:rPr>
              <a:t>Edit your Chart: Edit an Axis</a:t>
            </a:r>
            <a:endParaRPr sz="2600" b="1" i="0" u="none" strike="noStrike" cap="none" dirty="0">
              <a:solidFill>
                <a:srgbClr val="2E3037"/>
              </a:solidFill>
            </a:endParaRPr>
          </a:p>
        </p:txBody>
      </p:sp>
      <p:pic>
        <p:nvPicPr>
          <p:cNvPr id="8" name="Picture 7"/>
          <p:cNvPicPr>
            <a:picLocks noChangeAspect="1"/>
          </p:cNvPicPr>
          <p:nvPr/>
        </p:nvPicPr>
        <p:blipFill>
          <a:blip r:embed="rId4"/>
          <a:stretch>
            <a:fillRect/>
          </a:stretch>
        </p:blipFill>
        <p:spPr>
          <a:xfrm>
            <a:off x="7223727" y="2994222"/>
            <a:ext cx="241300" cy="215900"/>
          </a:xfrm>
          <a:prstGeom prst="rect">
            <a:avLst/>
          </a:prstGeom>
        </p:spPr>
      </p:pic>
    </p:spTree>
    <p:extLst>
      <p:ext uri="{BB962C8B-B14F-4D97-AF65-F5344CB8AC3E}">
        <p14:creationId xmlns:p14="http://schemas.microsoft.com/office/powerpoint/2010/main" val="2022127425"/>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19"/>
        <p:cNvGrpSpPr/>
        <p:nvPr/>
      </p:nvGrpSpPr>
      <p:grpSpPr>
        <a:xfrm>
          <a:off x="0" y="0"/>
          <a:ext cx="0" cy="0"/>
          <a:chOff x="0" y="0"/>
          <a:chExt cx="0" cy="0"/>
        </a:xfrm>
      </p:grpSpPr>
      <p:sp>
        <p:nvSpPr>
          <p:cNvPr id="521" name="Google Shape;521;p25"/>
          <p:cNvSpPr txBox="1">
            <a:spLocks noGrp="1"/>
          </p:cNvSpPr>
          <p:nvPr>
            <p:ph type="body" idx="1"/>
          </p:nvPr>
        </p:nvSpPr>
        <p:spPr>
          <a:xfrm>
            <a:off x="397475" y="923243"/>
            <a:ext cx="7236900" cy="1124700"/>
          </a:xfrm>
          <a:prstGeom prst="rect">
            <a:avLst/>
          </a:prstGeom>
          <a:noFill/>
          <a:ln>
            <a:noFill/>
          </a:ln>
        </p:spPr>
        <p:txBody>
          <a:bodyPr spcFirstLastPara="1" wrap="square" lIns="91425" tIns="45700" rIns="91425" bIns="45700" anchor="t" anchorCtr="0">
            <a:noAutofit/>
          </a:bodyPr>
          <a:lstStyle/>
          <a:p>
            <a:pPr marL="26670" marR="0" lvl="0" indent="0" algn="l" rtl="0">
              <a:lnSpc>
                <a:spcPct val="115000"/>
              </a:lnSpc>
              <a:spcBef>
                <a:spcPts val="444"/>
              </a:spcBef>
              <a:spcAft>
                <a:spcPts val="0"/>
              </a:spcAft>
              <a:buClr>
                <a:schemeClr val="dk1"/>
              </a:buClr>
              <a:buSzPts val="1800"/>
              <a:buNone/>
            </a:pPr>
            <a:r>
              <a:rPr lang="en-US" sz="1800" dirty="0">
                <a:sym typeface="Helvetica Neue Light"/>
              </a:rPr>
              <a:t>Click on an axis label to change the time bucket for the chart.	</a:t>
            </a:r>
          </a:p>
          <a:p>
            <a:pPr marL="342900" marR="0" lvl="0" indent="-190500" algn="l" rtl="0">
              <a:lnSpc>
                <a:spcPct val="100000"/>
              </a:lnSpc>
              <a:spcBef>
                <a:spcPts val="444"/>
              </a:spcBef>
              <a:spcAft>
                <a:spcPts val="0"/>
              </a:spcAft>
              <a:buClr>
                <a:schemeClr val="dk1"/>
              </a:buClr>
              <a:buSzPts val="1800"/>
              <a:buNone/>
            </a:pPr>
            <a:endParaRPr sz="1800" dirty="0">
              <a:sym typeface="Helvetica Neue"/>
            </a:endParaRPr>
          </a:p>
          <a:p>
            <a:pPr marL="342900" marR="0" lvl="0" indent="-190500" algn="l" rtl="0">
              <a:lnSpc>
                <a:spcPct val="100000"/>
              </a:lnSpc>
              <a:spcBef>
                <a:spcPts val="444"/>
              </a:spcBef>
              <a:spcAft>
                <a:spcPts val="0"/>
              </a:spcAft>
              <a:buClr>
                <a:schemeClr val="dk1"/>
              </a:buClr>
              <a:buSzPts val="1800"/>
              <a:buNone/>
            </a:pPr>
            <a:endParaRPr sz="1800" dirty="0">
              <a:sym typeface="Helvetica Neue"/>
            </a:endParaRPr>
          </a:p>
        </p:txBody>
      </p:sp>
      <p:sp>
        <p:nvSpPr>
          <p:cNvPr id="7" name="Google Shape;552;p28"/>
          <p:cNvSpPr txBox="1">
            <a:spLocks noGrp="1"/>
          </p:cNvSpPr>
          <p:nvPr>
            <p:ph type="title"/>
          </p:nvPr>
        </p:nvSpPr>
        <p:spPr>
          <a:xfrm>
            <a:off x="304800" y="41744"/>
            <a:ext cx="8683200" cy="8574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2E3037"/>
              </a:buClr>
              <a:buSzPts val="1900"/>
              <a:buFont typeface="Arial"/>
              <a:buNone/>
            </a:pPr>
            <a:r>
              <a:rPr lang="en-US" sz="2600" b="1" dirty="0">
                <a:solidFill>
                  <a:srgbClr val="2E3037"/>
                </a:solidFill>
              </a:rPr>
              <a:t>Edit your chart: Change Time Bucket</a:t>
            </a:r>
            <a:endParaRPr sz="2600" b="1" i="0" u="none" strike="noStrike" cap="none" dirty="0">
              <a:solidFill>
                <a:srgbClr val="2E3037"/>
              </a:solidFill>
            </a:endParaRPr>
          </a:p>
        </p:txBody>
      </p:sp>
      <p:pic>
        <p:nvPicPr>
          <p:cNvPr id="4" name="Picture 3"/>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127677" y="1483762"/>
            <a:ext cx="6508088" cy="3463335"/>
          </a:xfrm>
          <a:prstGeom prst="rect">
            <a:avLst/>
          </a:prstGeom>
          <a:ln>
            <a:solidFill>
              <a:schemeClr val="tx1">
                <a:lumMod val="50000"/>
                <a:lumOff val="50000"/>
              </a:schemeClr>
            </a:solidFill>
          </a:ln>
        </p:spPr>
      </p:pic>
      <p:pic>
        <p:nvPicPr>
          <p:cNvPr id="8" name="Picture 7"/>
          <p:cNvPicPr>
            <a:picLocks noChangeAspect="1"/>
          </p:cNvPicPr>
          <p:nvPr/>
        </p:nvPicPr>
        <p:blipFill>
          <a:blip r:embed="rId4"/>
          <a:stretch>
            <a:fillRect/>
          </a:stretch>
        </p:blipFill>
        <p:spPr>
          <a:xfrm>
            <a:off x="4297647" y="4572642"/>
            <a:ext cx="241300" cy="215900"/>
          </a:xfrm>
          <a:prstGeom prst="rect">
            <a:avLst/>
          </a:prstGeom>
        </p:spPr>
      </p:pic>
    </p:spTree>
    <p:extLst>
      <p:ext uri="{BB962C8B-B14F-4D97-AF65-F5344CB8AC3E}">
        <p14:creationId xmlns:p14="http://schemas.microsoft.com/office/powerpoint/2010/main" val="1359736509"/>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19"/>
        <p:cNvGrpSpPr/>
        <p:nvPr/>
      </p:nvGrpSpPr>
      <p:grpSpPr>
        <a:xfrm>
          <a:off x="0" y="0"/>
          <a:ext cx="0" cy="0"/>
          <a:chOff x="0" y="0"/>
          <a:chExt cx="0" cy="0"/>
        </a:xfrm>
      </p:grpSpPr>
      <p:sp>
        <p:nvSpPr>
          <p:cNvPr id="521" name="Google Shape;521;p25"/>
          <p:cNvSpPr txBox="1">
            <a:spLocks noGrp="1"/>
          </p:cNvSpPr>
          <p:nvPr>
            <p:ph type="body" idx="1"/>
          </p:nvPr>
        </p:nvSpPr>
        <p:spPr>
          <a:xfrm>
            <a:off x="397475" y="923243"/>
            <a:ext cx="7236900" cy="1124700"/>
          </a:xfrm>
          <a:prstGeom prst="rect">
            <a:avLst/>
          </a:prstGeom>
          <a:noFill/>
          <a:ln>
            <a:noFill/>
          </a:ln>
        </p:spPr>
        <p:txBody>
          <a:bodyPr spcFirstLastPara="1" wrap="square" lIns="91425" tIns="45700" rIns="91425" bIns="45700" anchor="t" anchorCtr="0">
            <a:noAutofit/>
          </a:bodyPr>
          <a:lstStyle/>
          <a:p>
            <a:pPr marL="26670" marR="0" lvl="0" indent="0" algn="l" rtl="0">
              <a:lnSpc>
                <a:spcPct val="115000"/>
              </a:lnSpc>
              <a:spcBef>
                <a:spcPts val="444"/>
              </a:spcBef>
              <a:spcAft>
                <a:spcPts val="0"/>
              </a:spcAft>
              <a:buClr>
                <a:schemeClr val="dk1"/>
              </a:buClr>
              <a:buSzPts val="1800"/>
              <a:buNone/>
            </a:pPr>
            <a:r>
              <a:rPr lang="en-US" sz="1800" dirty="0">
                <a:sym typeface="Helvetica Neue Light"/>
              </a:rPr>
              <a:t>Visualize up to 30,000 data points on a chart. </a:t>
            </a:r>
          </a:p>
          <a:p>
            <a:pPr marL="342900" marR="0" lvl="0" indent="-190500" algn="l" rtl="0">
              <a:lnSpc>
                <a:spcPct val="100000"/>
              </a:lnSpc>
              <a:spcBef>
                <a:spcPts val="444"/>
              </a:spcBef>
              <a:spcAft>
                <a:spcPts val="0"/>
              </a:spcAft>
              <a:buClr>
                <a:schemeClr val="dk1"/>
              </a:buClr>
              <a:buSzPts val="1800"/>
              <a:buNone/>
            </a:pPr>
            <a:endParaRPr sz="1800" dirty="0">
              <a:sym typeface="Helvetica Neue"/>
            </a:endParaRPr>
          </a:p>
          <a:p>
            <a:pPr marL="342900" marR="0" lvl="0" indent="-190500" algn="l" rtl="0">
              <a:lnSpc>
                <a:spcPct val="100000"/>
              </a:lnSpc>
              <a:spcBef>
                <a:spcPts val="444"/>
              </a:spcBef>
              <a:spcAft>
                <a:spcPts val="0"/>
              </a:spcAft>
              <a:buClr>
                <a:schemeClr val="dk1"/>
              </a:buClr>
              <a:buSzPts val="1800"/>
              <a:buNone/>
            </a:pPr>
            <a:endParaRPr sz="1800" dirty="0">
              <a:sym typeface="Helvetica Neue"/>
            </a:endParaRPr>
          </a:p>
        </p:txBody>
      </p:sp>
      <p:sp>
        <p:nvSpPr>
          <p:cNvPr id="7" name="Google Shape;552;p28"/>
          <p:cNvSpPr txBox="1">
            <a:spLocks noGrp="1"/>
          </p:cNvSpPr>
          <p:nvPr>
            <p:ph type="title"/>
          </p:nvPr>
        </p:nvSpPr>
        <p:spPr>
          <a:xfrm>
            <a:off x="304800" y="41744"/>
            <a:ext cx="8683200" cy="8574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2E3037"/>
              </a:buClr>
              <a:buSzPts val="1900"/>
              <a:buFont typeface="Arial"/>
              <a:buNone/>
            </a:pPr>
            <a:r>
              <a:rPr lang="en-US" sz="2600" b="1" dirty="0">
                <a:solidFill>
                  <a:srgbClr val="2E3037"/>
                </a:solidFill>
              </a:rPr>
              <a:t>Edit your chart: High Cardinality</a:t>
            </a:r>
            <a:endParaRPr sz="2600" b="1" i="0" u="none" strike="noStrike" cap="none" dirty="0">
              <a:solidFill>
                <a:srgbClr val="2E3037"/>
              </a:solidFill>
            </a:endParaRPr>
          </a:p>
        </p:txBody>
      </p:sp>
      <p:pic>
        <p:nvPicPr>
          <p:cNvPr id="8" name="Picture 7"/>
          <p:cNvPicPr>
            <a:picLocks noChangeAspect="1"/>
          </p:cNvPicPr>
          <p:nvPr/>
        </p:nvPicPr>
        <p:blipFill>
          <a:blip r:embed="rId3"/>
          <a:stretch>
            <a:fillRect/>
          </a:stretch>
        </p:blipFill>
        <p:spPr>
          <a:xfrm>
            <a:off x="4297647" y="4572642"/>
            <a:ext cx="241300" cy="215900"/>
          </a:xfrm>
          <a:prstGeom prst="rect">
            <a:avLst/>
          </a:prstGeom>
        </p:spPr>
      </p:pic>
      <p:pic>
        <p:nvPicPr>
          <p:cNvPr id="3" name="Picture 2" descr="A screenshot of a cell phone&#10;&#10;Description automatically generated">
            <a:extLst>
              <a:ext uri="{FF2B5EF4-FFF2-40B4-BE49-F238E27FC236}">
                <a16:creationId xmlns:a16="http://schemas.microsoft.com/office/drawing/2014/main" id="{7120982D-048C-5046-8B93-FA1C73497D03}"/>
              </a:ext>
            </a:extLst>
          </p:cNvPr>
          <p:cNvPicPr>
            <a:picLocks noChangeAspect="1"/>
          </p:cNvPicPr>
          <p:nvPr/>
        </p:nvPicPr>
        <p:blipFill>
          <a:blip r:embed="rId4"/>
          <a:stretch>
            <a:fillRect/>
          </a:stretch>
        </p:blipFill>
        <p:spPr>
          <a:xfrm>
            <a:off x="506651" y="1485593"/>
            <a:ext cx="6667928" cy="3410763"/>
          </a:xfrm>
          <a:prstGeom prst="rect">
            <a:avLst/>
          </a:prstGeom>
          <a:ln>
            <a:solidFill>
              <a:schemeClr val="tx1">
                <a:lumMod val="50000"/>
                <a:lumOff val="50000"/>
              </a:schemeClr>
            </a:solidFill>
          </a:ln>
        </p:spPr>
      </p:pic>
      <p:pic>
        <p:nvPicPr>
          <p:cNvPr id="9" name="Picture 8">
            <a:extLst>
              <a:ext uri="{FF2B5EF4-FFF2-40B4-BE49-F238E27FC236}">
                <a16:creationId xmlns:a16="http://schemas.microsoft.com/office/drawing/2014/main" id="{7C58F916-9D08-7B4A-9354-5D1622D61994}"/>
              </a:ext>
            </a:extLst>
          </p:cNvPr>
          <p:cNvPicPr>
            <a:picLocks noChangeAspect="1"/>
          </p:cNvPicPr>
          <p:nvPr/>
        </p:nvPicPr>
        <p:blipFill>
          <a:blip r:embed="rId3"/>
          <a:stretch>
            <a:fillRect/>
          </a:stretch>
        </p:blipFill>
        <p:spPr>
          <a:xfrm>
            <a:off x="5799799" y="3008156"/>
            <a:ext cx="241300" cy="215900"/>
          </a:xfrm>
          <a:prstGeom prst="rect">
            <a:avLst/>
          </a:prstGeom>
        </p:spPr>
      </p:pic>
      <p:sp>
        <p:nvSpPr>
          <p:cNvPr id="10" name="Google Shape;521;p25">
            <a:extLst>
              <a:ext uri="{FF2B5EF4-FFF2-40B4-BE49-F238E27FC236}">
                <a16:creationId xmlns:a16="http://schemas.microsoft.com/office/drawing/2014/main" id="{7BBF3F43-0437-6546-9CDA-38AC649AA46D}"/>
              </a:ext>
            </a:extLst>
          </p:cNvPr>
          <p:cNvSpPr txBox="1">
            <a:spLocks/>
          </p:cNvSpPr>
          <p:nvPr/>
        </p:nvSpPr>
        <p:spPr>
          <a:xfrm>
            <a:off x="6230300" y="2694028"/>
            <a:ext cx="2407049" cy="1878614"/>
          </a:xfrm>
          <a:prstGeom prst="rect">
            <a:avLst/>
          </a:prstGeom>
          <a:solidFill>
            <a:schemeClr val="bg1"/>
          </a:solidFill>
          <a:ln>
            <a:solidFill>
              <a:schemeClr val="tx1">
                <a:lumMod val="50000"/>
                <a:lumOff val="50000"/>
              </a:schemeClr>
            </a:solid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Helvetica Neue Light" charset="0"/>
                <a:ea typeface="Helvetica Neue Light" charset="0"/>
                <a:cs typeface="Helvetica Neue Light" charset="0"/>
                <a:sym typeface="Helvetica Neue"/>
              </a:defRPr>
            </a:lvl1pPr>
            <a:lvl2pPr marL="914400" marR="0" lvl="1"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Helvetica Neue"/>
                <a:ea typeface="Helvetica Neue"/>
                <a:cs typeface="Helvetica Neue"/>
                <a:sym typeface="Helvetica Neue"/>
              </a:defRPr>
            </a:lvl2pPr>
            <a:lvl3pPr marL="1371600" marR="0" lvl="2" indent="-304800" algn="l" rtl="0">
              <a:lnSpc>
                <a:spcPct val="100000"/>
              </a:lnSpc>
              <a:spcBef>
                <a:spcPts val="240"/>
              </a:spcBef>
              <a:spcAft>
                <a:spcPts val="0"/>
              </a:spcAft>
              <a:buClr>
                <a:schemeClr val="dk1"/>
              </a:buClr>
              <a:buSzPts val="1200"/>
              <a:buFont typeface="Arial"/>
              <a:buChar char="•"/>
              <a:defRPr sz="1200" b="0" i="0" u="none" strike="noStrike" cap="none">
                <a:solidFill>
                  <a:schemeClr val="dk1"/>
                </a:solidFill>
                <a:latin typeface="Helvetica Neue"/>
                <a:ea typeface="Helvetica Neue"/>
                <a:cs typeface="Helvetica Neue"/>
                <a:sym typeface="Helvetica Neue"/>
              </a:defRPr>
            </a:lvl3pPr>
            <a:lvl4pPr marL="1828800" marR="0" lvl="3" indent="-285750" algn="l" rtl="0">
              <a:lnSpc>
                <a:spcPct val="100000"/>
              </a:lnSpc>
              <a:spcBef>
                <a:spcPts val="180"/>
              </a:spcBef>
              <a:spcAft>
                <a:spcPts val="0"/>
              </a:spcAft>
              <a:buClr>
                <a:schemeClr val="dk1"/>
              </a:buClr>
              <a:buSzPts val="900"/>
              <a:buFont typeface="Arial"/>
              <a:buChar char="–"/>
              <a:defRPr sz="900" b="0" i="0" u="none" strike="noStrike" cap="none">
                <a:solidFill>
                  <a:schemeClr val="dk1"/>
                </a:solidFill>
                <a:latin typeface="Helvetica Neue"/>
                <a:ea typeface="Helvetica Neue"/>
                <a:cs typeface="Helvetica Neue"/>
                <a:sym typeface="Helvetica Neue"/>
              </a:defRPr>
            </a:lvl4pPr>
            <a:lvl5pPr marL="2286000" marR="0" lvl="4" indent="-285750" algn="l" rtl="0">
              <a:lnSpc>
                <a:spcPct val="100000"/>
              </a:lnSpc>
              <a:spcBef>
                <a:spcPts val="180"/>
              </a:spcBef>
              <a:spcAft>
                <a:spcPts val="0"/>
              </a:spcAft>
              <a:buClr>
                <a:schemeClr val="dk1"/>
              </a:buClr>
              <a:buSzPts val="900"/>
              <a:buFont typeface="Arial"/>
              <a:buChar char="»"/>
              <a:defRPr sz="900" b="0" i="0" u="none" strike="noStrike" cap="none">
                <a:solidFill>
                  <a:schemeClr val="dk1"/>
                </a:solidFill>
                <a:latin typeface="Helvetica Neue"/>
                <a:ea typeface="Helvetica Neue"/>
                <a:cs typeface="Helvetica Neue"/>
                <a:sym typeface="Helvetica Neue"/>
              </a:defRPr>
            </a:lvl5pPr>
            <a:lvl6pPr marL="2743200" marR="0" lvl="5"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26670" indent="0">
              <a:lnSpc>
                <a:spcPct val="115000"/>
              </a:lnSpc>
              <a:spcBef>
                <a:spcPts val="444"/>
              </a:spcBef>
              <a:buSzPts val="1800"/>
              <a:buFont typeface="Arial"/>
              <a:buNone/>
            </a:pPr>
            <a:r>
              <a:rPr lang="en-US" sz="1800" dirty="0">
                <a:sym typeface="Helvetica Neue Light"/>
              </a:rPr>
              <a:t>Un-check </a:t>
            </a:r>
            <a:r>
              <a:rPr lang="en-US" sz="1800" i="1" dirty="0">
                <a:sym typeface="Helvetica Neue Light"/>
              </a:rPr>
              <a:t>Fit to screen</a:t>
            </a:r>
            <a:r>
              <a:rPr lang="en-US" sz="1800" dirty="0">
                <a:sym typeface="Helvetica Neue Light"/>
              </a:rPr>
              <a:t>, and use scrollbar to scroll horizontally and view all data points.</a:t>
            </a:r>
            <a:endParaRPr lang="en-US" sz="1800" i="1" dirty="0"/>
          </a:p>
        </p:txBody>
      </p:sp>
      <p:pic>
        <p:nvPicPr>
          <p:cNvPr id="11" name="Picture 10">
            <a:extLst>
              <a:ext uri="{FF2B5EF4-FFF2-40B4-BE49-F238E27FC236}">
                <a16:creationId xmlns:a16="http://schemas.microsoft.com/office/drawing/2014/main" id="{B47A1F23-9687-1243-9BC3-2533F1924F64}"/>
              </a:ext>
            </a:extLst>
          </p:cNvPr>
          <p:cNvPicPr>
            <a:picLocks noChangeAspect="1"/>
          </p:cNvPicPr>
          <p:nvPr/>
        </p:nvPicPr>
        <p:blipFill>
          <a:blip r:embed="rId3"/>
          <a:stretch>
            <a:fillRect/>
          </a:stretch>
        </p:blipFill>
        <p:spPr>
          <a:xfrm>
            <a:off x="2323898" y="4629086"/>
            <a:ext cx="241300" cy="215900"/>
          </a:xfrm>
          <a:prstGeom prst="rect">
            <a:avLst/>
          </a:prstGeom>
        </p:spPr>
      </p:pic>
    </p:spTree>
    <p:extLst>
      <p:ext uri="{BB962C8B-B14F-4D97-AF65-F5344CB8AC3E}">
        <p14:creationId xmlns:p14="http://schemas.microsoft.com/office/powerpoint/2010/main" val="346651246"/>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19"/>
        <p:cNvGrpSpPr/>
        <p:nvPr/>
      </p:nvGrpSpPr>
      <p:grpSpPr>
        <a:xfrm>
          <a:off x="0" y="0"/>
          <a:ext cx="0" cy="0"/>
          <a:chOff x="0" y="0"/>
          <a:chExt cx="0" cy="0"/>
        </a:xfrm>
      </p:grpSpPr>
      <p:sp>
        <p:nvSpPr>
          <p:cNvPr id="521" name="Google Shape;521;p25"/>
          <p:cNvSpPr txBox="1">
            <a:spLocks noGrp="1"/>
          </p:cNvSpPr>
          <p:nvPr>
            <p:ph type="body" idx="1"/>
          </p:nvPr>
        </p:nvSpPr>
        <p:spPr>
          <a:xfrm>
            <a:off x="5276771" y="899144"/>
            <a:ext cx="3711229" cy="1124700"/>
          </a:xfrm>
          <a:prstGeom prst="rect">
            <a:avLst/>
          </a:prstGeom>
          <a:noFill/>
          <a:ln>
            <a:noFill/>
          </a:ln>
        </p:spPr>
        <p:txBody>
          <a:bodyPr spcFirstLastPara="1" wrap="square" lIns="91425" tIns="45700" rIns="91425" bIns="45700" anchor="t" anchorCtr="0">
            <a:noAutofit/>
          </a:bodyPr>
          <a:lstStyle/>
          <a:p>
            <a:pPr marL="26670" marR="0" lvl="0" indent="0" algn="l" rtl="0">
              <a:lnSpc>
                <a:spcPct val="115000"/>
              </a:lnSpc>
              <a:spcBef>
                <a:spcPts val="444"/>
              </a:spcBef>
              <a:spcAft>
                <a:spcPts val="0"/>
              </a:spcAft>
              <a:buClr>
                <a:schemeClr val="dk1"/>
              </a:buClr>
              <a:buSzPts val="1800"/>
              <a:buNone/>
            </a:pPr>
            <a:r>
              <a:rPr lang="en-US" sz="1800" dirty="0">
                <a:sym typeface="Helvetica Neue Light"/>
              </a:rPr>
              <a:t>Click the ellipsis icon to save your Answer.</a:t>
            </a:r>
          </a:p>
          <a:p>
            <a:pPr marL="26670" marR="0" lvl="0" indent="0" algn="l" rtl="0">
              <a:lnSpc>
                <a:spcPct val="115000"/>
              </a:lnSpc>
              <a:spcBef>
                <a:spcPts val="444"/>
              </a:spcBef>
              <a:spcAft>
                <a:spcPts val="0"/>
              </a:spcAft>
              <a:buClr>
                <a:schemeClr val="dk1"/>
              </a:buClr>
              <a:buSzPts val="1800"/>
              <a:buNone/>
            </a:pPr>
            <a:r>
              <a:rPr lang="en-US" sz="1800" dirty="0">
                <a:sym typeface="Helvetica Neue Light"/>
              </a:rPr>
              <a:t>“Create View” to save your Answer as a data source.</a:t>
            </a:r>
          </a:p>
          <a:p>
            <a:pPr marL="342900" marR="0" lvl="0" indent="-190500" algn="l" rtl="0">
              <a:lnSpc>
                <a:spcPct val="100000"/>
              </a:lnSpc>
              <a:spcBef>
                <a:spcPts val="444"/>
              </a:spcBef>
              <a:spcAft>
                <a:spcPts val="0"/>
              </a:spcAft>
              <a:buClr>
                <a:schemeClr val="dk1"/>
              </a:buClr>
              <a:buSzPts val="1800"/>
              <a:buNone/>
            </a:pPr>
            <a:endParaRPr sz="1800" dirty="0">
              <a:sym typeface="Helvetica Neue"/>
            </a:endParaRPr>
          </a:p>
          <a:p>
            <a:pPr marL="342900" marR="0" lvl="0" indent="-190500" algn="l" rtl="0">
              <a:lnSpc>
                <a:spcPct val="100000"/>
              </a:lnSpc>
              <a:spcBef>
                <a:spcPts val="444"/>
              </a:spcBef>
              <a:spcAft>
                <a:spcPts val="0"/>
              </a:spcAft>
              <a:buClr>
                <a:schemeClr val="dk1"/>
              </a:buClr>
              <a:buSzPts val="1800"/>
              <a:buNone/>
            </a:pPr>
            <a:endParaRPr sz="1800" dirty="0">
              <a:sym typeface="Helvetica Neue"/>
            </a:endParaRPr>
          </a:p>
        </p:txBody>
      </p:sp>
      <p:sp>
        <p:nvSpPr>
          <p:cNvPr id="7" name="Google Shape;552;p28"/>
          <p:cNvSpPr txBox="1">
            <a:spLocks noGrp="1"/>
          </p:cNvSpPr>
          <p:nvPr>
            <p:ph type="title"/>
          </p:nvPr>
        </p:nvSpPr>
        <p:spPr>
          <a:xfrm>
            <a:off x="304800" y="41744"/>
            <a:ext cx="8683200" cy="8574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2E3037"/>
              </a:buClr>
              <a:buSzPts val="1900"/>
              <a:buFont typeface="Arial"/>
              <a:buNone/>
            </a:pPr>
            <a:r>
              <a:rPr lang="en-US" sz="2600" b="1" dirty="0">
                <a:solidFill>
                  <a:srgbClr val="2E3037"/>
                </a:solidFill>
              </a:rPr>
              <a:t>Saving your Answer</a:t>
            </a:r>
            <a:endParaRPr sz="2600" b="1" i="0" u="none" strike="noStrike" cap="none" dirty="0">
              <a:solidFill>
                <a:srgbClr val="2E3037"/>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50847" y="899144"/>
            <a:ext cx="4563277" cy="4080256"/>
          </a:xfrm>
          <a:prstGeom prst="rect">
            <a:avLst/>
          </a:prstGeom>
          <a:ln>
            <a:solidFill>
              <a:schemeClr val="tx1"/>
            </a:solidFill>
          </a:ln>
        </p:spPr>
      </p:pic>
      <p:pic>
        <p:nvPicPr>
          <p:cNvPr id="11" name="Picture 10"/>
          <p:cNvPicPr>
            <a:picLocks noChangeAspect="1"/>
          </p:cNvPicPr>
          <p:nvPr/>
        </p:nvPicPr>
        <p:blipFill>
          <a:blip r:embed="rId4"/>
          <a:stretch>
            <a:fillRect/>
          </a:stretch>
        </p:blipFill>
        <p:spPr>
          <a:xfrm>
            <a:off x="4977867" y="1060047"/>
            <a:ext cx="241300" cy="215900"/>
          </a:xfrm>
          <a:prstGeom prst="rect">
            <a:avLst/>
          </a:prstGeom>
        </p:spPr>
      </p:pic>
      <p:pic>
        <p:nvPicPr>
          <p:cNvPr id="9" name="Picture 8"/>
          <p:cNvPicPr>
            <a:picLocks noChangeAspect="1"/>
          </p:cNvPicPr>
          <p:nvPr/>
        </p:nvPicPr>
        <p:blipFill>
          <a:blip r:embed="rId4"/>
          <a:stretch>
            <a:fillRect/>
          </a:stretch>
        </p:blipFill>
        <p:spPr>
          <a:xfrm>
            <a:off x="4707360" y="1458964"/>
            <a:ext cx="241300" cy="215900"/>
          </a:xfrm>
          <a:prstGeom prst="rect">
            <a:avLst/>
          </a:prstGeom>
        </p:spPr>
      </p:pic>
    </p:spTree>
    <p:extLst>
      <p:ext uri="{BB962C8B-B14F-4D97-AF65-F5344CB8AC3E}">
        <p14:creationId xmlns:p14="http://schemas.microsoft.com/office/powerpoint/2010/main" val="274799024"/>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90"/>
        <p:cNvGrpSpPr/>
        <p:nvPr/>
      </p:nvGrpSpPr>
      <p:grpSpPr>
        <a:xfrm>
          <a:off x="0" y="0"/>
          <a:ext cx="0" cy="0"/>
          <a:chOff x="0" y="0"/>
          <a:chExt cx="0" cy="0"/>
        </a:xfrm>
      </p:grpSpPr>
      <p:sp>
        <p:nvSpPr>
          <p:cNvPr id="491" name="Google Shape;491;g59b5b5f607_0_146"/>
          <p:cNvSpPr txBox="1">
            <a:spLocks noGrp="1"/>
          </p:cNvSpPr>
          <p:nvPr>
            <p:ph type="title"/>
          </p:nvPr>
        </p:nvSpPr>
        <p:spPr>
          <a:xfrm>
            <a:off x="304800" y="41744"/>
            <a:ext cx="8683200" cy="8574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2E3037"/>
              </a:buClr>
              <a:buSzPts val="1900"/>
              <a:buFont typeface="Arial"/>
              <a:buNone/>
            </a:pPr>
            <a:r>
              <a:rPr lang="en-US" sz="2600" b="1" dirty="0">
                <a:solidFill>
                  <a:srgbClr val="2E3037"/>
                </a:solidFill>
              </a:rPr>
              <a:t>Pin a chart to a </a:t>
            </a:r>
            <a:r>
              <a:rPr lang="en-US" sz="2600" b="1" dirty="0" err="1">
                <a:solidFill>
                  <a:srgbClr val="2E3037"/>
                </a:solidFill>
              </a:rPr>
              <a:t>Pinboard</a:t>
            </a:r>
            <a:endParaRPr sz="2600" b="1" dirty="0">
              <a:solidFill>
                <a:srgbClr val="2E3037"/>
              </a:solidFill>
            </a:endParaRPr>
          </a:p>
        </p:txBody>
      </p:sp>
      <p:sp>
        <p:nvSpPr>
          <p:cNvPr id="492" name="Google Shape;492;g59b5b5f607_0_146"/>
          <p:cNvSpPr txBox="1">
            <a:spLocks noGrp="1"/>
          </p:cNvSpPr>
          <p:nvPr>
            <p:ph type="body" idx="1"/>
          </p:nvPr>
        </p:nvSpPr>
        <p:spPr>
          <a:xfrm>
            <a:off x="397475" y="1005454"/>
            <a:ext cx="8019694" cy="479700"/>
          </a:xfrm>
          <a:prstGeom prst="rect">
            <a:avLst/>
          </a:prstGeom>
          <a:noFill/>
          <a:ln>
            <a:noFill/>
          </a:ln>
        </p:spPr>
        <p:txBody>
          <a:bodyPr spcFirstLastPara="1" wrap="square" lIns="91425" tIns="45700" rIns="91425" bIns="45700" anchor="t" anchorCtr="0">
            <a:noAutofit/>
          </a:bodyPr>
          <a:lstStyle/>
          <a:p>
            <a:pPr marL="26670" marR="0" lvl="0" indent="0" algn="l" rtl="0">
              <a:lnSpc>
                <a:spcPct val="115000"/>
              </a:lnSpc>
              <a:spcBef>
                <a:spcPts val="444"/>
              </a:spcBef>
              <a:spcAft>
                <a:spcPts val="0"/>
              </a:spcAft>
              <a:buSzPts val="1800"/>
              <a:buNone/>
            </a:pPr>
            <a:r>
              <a:rPr lang="en-US" sz="1800" dirty="0">
                <a:sym typeface="Helvetica Neue Light"/>
              </a:rPr>
              <a:t>While viewing an answer, click the Pin icon at the top right of the answer</a:t>
            </a:r>
            <a:endParaRPr sz="1800" dirty="0"/>
          </a:p>
        </p:txBody>
      </p:sp>
      <p:pic>
        <p:nvPicPr>
          <p:cNvPr id="2" name="Picture 1"/>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122430" y="1591454"/>
            <a:ext cx="4749810" cy="3233150"/>
          </a:xfrm>
          <a:prstGeom prst="rect">
            <a:avLst/>
          </a:prstGeom>
          <a:ln>
            <a:solidFill>
              <a:schemeClr val="tx1"/>
            </a:solidFill>
          </a:ln>
        </p:spPr>
      </p:pic>
      <p:pic>
        <p:nvPicPr>
          <p:cNvPr id="10" name="Picture 9"/>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5042392" y="1611841"/>
            <a:ext cx="1829848" cy="378702"/>
          </a:xfrm>
          <a:prstGeom prst="rect">
            <a:avLst/>
          </a:prstGeom>
        </p:spPr>
      </p:pic>
      <p:sp>
        <p:nvSpPr>
          <p:cNvPr id="495" name="Google Shape;495;g59b5b5f607_0_146"/>
          <p:cNvSpPr txBox="1"/>
          <p:nvPr/>
        </p:nvSpPr>
        <p:spPr>
          <a:xfrm>
            <a:off x="5957316" y="1602146"/>
            <a:ext cx="2699004" cy="609831"/>
          </a:xfrm>
          <a:prstGeom prst="rect">
            <a:avLst/>
          </a:prstGeom>
          <a:solidFill>
            <a:srgbClr val="FFFFFF"/>
          </a:solidFill>
          <a:ln w="9525" cap="flat" cmpd="sng">
            <a:no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US" dirty="0">
                <a:latin typeface="Helvetica Neue"/>
                <a:ea typeface="Helvetica Neue"/>
                <a:cs typeface="Helvetica Neue"/>
                <a:sym typeface="Helvetica Neue"/>
              </a:rPr>
              <a:t>    </a:t>
            </a:r>
            <a:r>
              <a:rPr lang="en-US" dirty="0">
                <a:solidFill>
                  <a:schemeClr val="dk1"/>
                </a:solidFill>
                <a:latin typeface="Helvetica Neue Light" charset="0"/>
                <a:ea typeface="Helvetica Neue Light" charset="0"/>
                <a:cs typeface="Helvetica Neue Light" charset="0"/>
                <a:sym typeface="Helvetica Neue"/>
              </a:rPr>
              <a:t>Pin to an existing </a:t>
            </a:r>
            <a:r>
              <a:rPr lang="en-US" dirty="0" err="1">
                <a:solidFill>
                  <a:schemeClr val="dk1"/>
                </a:solidFill>
                <a:latin typeface="Helvetica Neue Light" charset="0"/>
                <a:ea typeface="Helvetica Neue Light" charset="0"/>
                <a:cs typeface="Helvetica Neue Light" charset="0"/>
                <a:sym typeface="Helvetica Neue"/>
              </a:rPr>
              <a:t>Pinboard</a:t>
            </a:r>
            <a:r>
              <a:rPr lang="en-US" dirty="0">
                <a:solidFill>
                  <a:schemeClr val="dk1"/>
                </a:solidFill>
                <a:latin typeface="Helvetica Neue Light" charset="0"/>
                <a:ea typeface="Helvetica Neue Light" charset="0"/>
                <a:cs typeface="Helvetica Neue Light" charset="0"/>
                <a:sym typeface="Helvetica Neue"/>
              </a:rPr>
              <a:t>, or create a new Pinboard. </a:t>
            </a:r>
            <a:endParaRPr dirty="0">
              <a:solidFill>
                <a:schemeClr val="dk1"/>
              </a:solidFill>
              <a:latin typeface="Helvetica Neue Light" charset="0"/>
              <a:ea typeface="Helvetica Neue Light" charset="0"/>
              <a:cs typeface="Helvetica Neue Light" charset="0"/>
              <a:sym typeface="Helvetica Neue"/>
            </a:endParaRPr>
          </a:p>
        </p:txBody>
      </p:sp>
      <p:pic>
        <p:nvPicPr>
          <p:cNvPr id="7" name="Picture 6"/>
          <p:cNvPicPr>
            <a:picLocks noChangeAspect="1"/>
          </p:cNvPicPr>
          <p:nvPr/>
        </p:nvPicPr>
        <p:blipFill>
          <a:blip r:embed="rId5"/>
          <a:stretch>
            <a:fillRect/>
          </a:stretch>
        </p:blipFill>
        <p:spPr>
          <a:xfrm>
            <a:off x="5957316" y="1693242"/>
            <a:ext cx="241300" cy="215900"/>
          </a:xfrm>
          <a:prstGeom prst="rect">
            <a:avLst/>
          </a:prstGeom>
        </p:spPr>
      </p:pic>
    </p:spTree>
    <p:extLst>
      <p:ext uri="{BB962C8B-B14F-4D97-AF65-F5344CB8AC3E}">
        <p14:creationId xmlns:p14="http://schemas.microsoft.com/office/powerpoint/2010/main" val="12191856"/>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00"/>
        <p:cNvGrpSpPr/>
        <p:nvPr/>
      </p:nvGrpSpPr>
      <p:grpSpPr>
        <a:xfrm>
          <a:off x="0" y="0"/>
          <a:ext cx="0" cy="0"/>
          <a:chOff x="0" y="0"/>
          <a:chExt cx="0" cy="0"/>
        </a:xfrm>
      </p:grpSpPr>
      <p:sp>
        <p:nvSpPr>
          <p:cNvPr id="502" name="Google Shape;502;p17"/>
          <p:cNvSpPr txBox="1">
            <a:spLocks noGrp="1"/>
          </p:cNvSpPr>
          <p:nvPr>
            <p:ph type="title"/>
          </p:nvPr>
        </p:nvSpPr>
        <p:spPr>
          <a:xfrm>
            <a:off x="304800" y="41744"/>
            <a:ext cx="8683200" cy="857400"/>
          </a:xfrm>
          <a:prstGeom prst="rect">
            <a:avLst/>
          </a:prstGeom>
          <a:noFill/>
          <a:ln>
            <a:noFill/>
          </a:ln>
        </p:spPr>
        <p:txBody>
          <a:bodyPr spcFirstLastPara="1" wrap="square" lIns="91425" tIns="45700" rIns="91425" bIns="45700" anchor="ctr" anchorCtr="0">
            <a:noAutofit/>
          </a:bodyPr>
          <a:lstStyle/>
          <a:p>
            <a:pPr>
              <a:buClr>
                <a:srgbClr val="2E3037"/>
              </a:buClr>
            </a:pPr>
            <a:r>
              <a:rPr lang="en-US" sz="2600" b="1" dirty="0">
                <a:solidFill>
                  <a:srgbClr val="2E3037"/>
                </a:solidFill>
              </a:rPr>
              <a:t>Slideshow from a </a:t>
            </a:r>
            <a:r>
              <a:rPr lang="en-US" sz="2600" b="1" dirty="0" err="1">
                <a:solidFill>
                  <a:srgbClr val="2E3037"/>
                </a:solidFill>
              </a:rPr>
              <a:t>Pinboard</a:t>
            </a:r>
            <a:endParaRPr sz="2600" b="1" dirty="0">
              <a:solidFill>
                <a:srgbClr val="2E3037"/>
              </a:solidFill>
            </a:endParaRPr>
          </a:p>
        </p:txBody>
      </p:sp>
      <p:sp>
        <p:nvSpPr>
          <p:cNvPr id="503" name="Google Shape;503;p17"/>
          <p:cNvSpPr txBox="1">
            <a:spLocks noGrp="1"/>
          </p:cNvSpPr>
          <p:nvPr>
            <p:ph type="body" idx="1"/>
          </p:nvPr>
        </p:nvSpPr>
        <p:spPr>
          <a:xfrm>
            <a:off x="397475" y="868624"/>
            <a:ext cx="7236900" cy="479700"/>
          </a:xfrm>
          <a:prstGeom prst="rect">
            <a:avLst/>
          </a:prstGeom>
          <a:noFill/>
          <a:ln>
            <a:noFill/>
          </a:ln>
        </p:spPr>
        <p:txBody>
          <a:bodyPr spcFirstLastPara="1" wrap="square" lIns="91425" tIns="45700" rIns="91425" bIns="45700" anchor="t" anchorCtr="0">
            <a:noAutofit/>
          </a:bodyPr>
          <a:lstStyle/>
          <a:p>
            <a:pPr marL="26670" marR="0" lvl="0" indent="0" algn="l" rtl="0">
              <a:lnSpc>
                <a:spcPct val="115000"/>
              </a:lnSpc>
              <a:spcBef>
                <a:spcPts val="444"/>
              </a:spcBef>
              <a:spcAft>
                <a:spcPts val="0"/>
              </a:spcAft>
              <a:buSzPts val="1800"/>
              <a:buNone/>
            </a:pPr>
            <a:r>
              <a:rPr lang="en-US" sz="1800" dirty="0">
                <a:sym typeface="Helvetica Neue Light"/>
              </a:rPr>
              <a:t>Answer audience questions during a presentation by turning your Pinboard into a slideshow.</a:t>
            </a:r>
            <a:endParaRPr sz="1800" dirty="0"/>
          </a:p>
        </p:txBody>
      </p:sp>
      <p:pic>
        <p:nvPicPr>
          <p:cNvPr id="3" name="Picture 2"/>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549632" y="1640250"/>
            <a:ext cx="6193536" cy="3351059"/>
          </a:xfrm>
          <a:prstGeom prst="rect">
            <a:avLst/>
          </a:prstGeom>
          <a:ln>
            <a:solidFill>
              <a:schemeClr val="tx1">
                <a:lumMod val="50000"/>
                <a:lumOff val="50000"/>
              </a:schemeClr>
            </a:solidFill>
          </a:ln>
        </p:spPr>
      </p:pic>
      <p:pic>
        <p:nvPicPr>
          <p:cNvPr id="4" name="Picture 3"/>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549632" y="1972050"/>
            <a:ext cx="1663700" cy="330200"/>
          </a:xfrm>
          <a:prstGeom prst="rect">
            <a:avLst/>
          </a:prstGeom>
        </p:spPr>
      </p:pic>
      <p:pic>
        <p:nvPicPr>
          <p:cNvPr id="7" name="Picture 6"/>
          <p:cNvPicPr>
            <a:picLocks noChangeAspect="1"/>
          </p:cNvPicPr>
          <p:nvPr/>
        </p:nvPicPr>
        <p:blipFill>
          <a:blip r:embed="rId5"/>
          <a:stretch>
            <a:fillRect/>
          </a:stretch>
        </p:blipFill>
        <p:spPr>
          <a:xfrm>
            <a:off x="7543845" y="1756150"/>
            <a:ext cx="241300" cy="215900"/>
          </a:xfrm>
          <a:prstGeom prst="rect">
            <a:avLst/>
          </a:prstGeom>
        </p:spPr>
      </p:pic>
      <p:pic>
        <p:nvPicPr>
          <p:cNvPr id="10" name="Picture 9"/>
          <p:cNvPicPr>
            <a:picLocks noChangeAspect="1"/>
          </p:cNvPicPr>
          <p:nvPr/>
        </p:nvPicPr>
        <p:blipFill>
          <a:blip r:embed="rId5"/>
          <a:stretch>
            <a:fillRect/>
          </a:stretch>
        </p:blipFill>
        <p:spPr>
          <a:xfrm>
            <a:off x="6825605" y="3195637"/>
            <a:ext cx="241300" cy="215900"/>
          </a:xfrm>
          <a:prstGeom prst="rect">
            <a:avLst/>
          </a:prstGeom>
        </p:spPr>
      </p:pic>
    </p:spTree>
    <p:extLst>
      <p:ext uri="{BB962C8B-B14F-4D97-AF65-F5344CB8AC3E}">
        <p14:creationId xmlns:p14="http://schemas.microsoft.com/office/powerpoint/2010/main" val="1623547102"/>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sp>
        <p:nvSpPr>
          <p:cNvPr id="511" name="Google Shape;511;p19"/>
          <p:cNvSpPr txBox="1">
            <a:spLocks noGrp="1"/>
          </p:cNvSpPr>
          <p:nvPr>
            <p:ph type="title"/>
          </p:nvPr>
        </p:nvSpPr>
        <p:spPr>
          <a:xfrm>
            <a:off x="196070" y="275816"/>
            <a:ext cx="8490730" cy="479822"/>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900"/>
              <a:buFont typeface="Helvetica Neue"/>
              <a:buNone/>
            </a:pPr>
            <a:r>
              <a:rPr lang="en-US" sz="2600" b="1" dirty="0">
                <a:solidFill>
                  <a:srgbClr val="2E3037"/>
                </a:solidFill>
              </a:rPr>
              <a:t>Pinboard Filters</a:t>
            </a:r>
            <a:endParaRPr sz="2600" b="1" dirty="0">
              <a:solidFill>
                <a:srgbClr val="2E3037"/>
              </a:solidFill>
            </a:endParaRPr>
          </a:p>
        </p:txBody>
      </p:sp>
      <p:sp>
        <p:nvSpPr>
          <p:cNvPr id="514" name="Google Shape;514;p19"/>
          <p:cNvSpPr txBox="1">
            <a:spLocks noGrp="1"/>
          </p:cNvSpPr>
          <p:nvPr>
            <p:ph type="body" idx="1"/>
          </p:nvPr>
        </p:nvSpPr>
        <p:spPr>
          <a:xfrm>
            <a:off x="397475" y="895531"/>
            <a:ext cx="7236900" cy="479700"/>
          </a:xfrm>
          <a:prstGeom prst="rect">
            <a:avLst/>
          </a:prstGeom>
          <a:noFill/>
          <a:ln>
            <a:noFill/>
          </a:ln>
        </p:spPr>
        <p:txBody>
          <a:bodyPr spcFirstLastPara="1" wrap="square" lIns="91425" tIns="45700" rIns="91425" bIns="45700" anchor="t" anchorCtr="0">
            <a:noAutofit/>
          </a:bodyPr>
          <a:lstStyle/>
          <a:p>
            <a:pPr marL="342900" marR="0" lvl="0" indent="-316230" algn="l" rtl="0">
              <a:lnSpc>
                <a:spcPct val="115000"/>
              </a:lnSpc>
              <a:spcBef>
                <a:spcPts val="444"/>
              </a:spcBef>
              <a:spcAft>
                <a:spcPts val="0"/>
              </a:spcAft>
              <a:buSzPts val="1800"/>
              <a:buFont typeface="Arial" charset="0"/>
              <a:buChar char="•"/>
            </a:pPr>
            <a:r>
              <a:rPr lang="en-US" sz="1800" dirty="0">
                <a:sym typeface="Helvetica Neue Light"/>
              </a:rPr>
              <a:t>Pinboard filters work like normal filters, and apply to all or some objects on that Pinboard.</a:t>
            </a:r>
            <a:endParaRPr sz="1800" dirty="0">
              <a:sym typeface="Helvetica Neue Light"/>
            </a:endParaRPr>
          </a:p>
          <a:p>
            <a:pPr marL="342900" marR="0" lvl="0" indent="-316230" algn="l" rtl="0">
              <a:lnSpc>
                <a:spcPct val="115000"/>
              </a:lnSpc>
              <a:spcBef>
                <a:spcPts val="444"/>
              </a:spcBef>
              <a:spcAft>
                <a:spcPts val="0"/>
              </a:spcAft>
              <a:buSzPts val="1800"/>
              <a:buFont typeface="Arial" charset="0"/>
              <a:buChar char="•"/>
            </a:pPr>
            <a:r>
              <a:rPr lang="en-US" sz="1800" dirty="0">
                <a:sym typeface="Helvetica Neue Light"/>
              </a:rPr>
              <a:t>You can view and change the filters using the filter list.</a:t>
            </a:r>
            <a:endParaRPr sz="1800" dirty="0">
              <a:sym typeface="Helvetica Neue Light"/>
            </a:endParaRPr>
          </a:p>
        </p:txBody>
      </p:sp>
      <p:pic>
        <p:nvPicPr>
          <p:cNvPr id="518" name="Google Shape;518;p19"/>
          <p:cNvPicPr preferRelativeResize="0"/>
          <p:nvPr/>
        </p:nvPicPr>
        <p:blipFill>
          <a:blip r:embed="rId3">
            <a:alphaModFix/>
          </a:blip>
          <a:stretch>
            <a:fillRect/>
          </a:stretch>
        </p:blipFill>
        <p:spPr>
          <a:xfrm>
            <a:off x="6172849" y="2088440"/>
            <a:ext cx="1629040" cy="2808450"/>
          </a:xfrm>
          <a:prstGeom prst="rect">
            <a:avLst/>
          </a:prstGeom>
          <a:noFill/>
          <a:ln w="9525" cap="flat" cmpd="sng">
            <a:solidFill>
              <a:srgbClr val="666666"/>
            </a:solidFill>
            <a:prstDash val="solid"/>
            <a:round/>
            <a:headEnd type="none" w="sm" len="sm"/>
            <a:tailEnd type="none" w="sm" len="sm"/>
          </a:ln>
        </p:spPr>
      </p:pic>
      <p:pic>
        <p:nvPicPr>
          <p:cNvPr id="11" name="Picture 10"/>
          <p:cNvPicPr>
            <a:picLocks noChangeAspect="1"/>
          </p:cNvPicPr>
          <p:nvPr/>
        </p:nvPicPr>
        <p:blipFill>
          <a:blip r:embed="rId4"/>
          <a:stretch>
            <a:fillRect/>
          </a:stretch>
        </p:blipFill>
        <p:spPr>
          <a:xfrm>
            <a:off x="7744817" y="3834184"/>
            <a:ext cx="241300" cy="215900"/>
          </a:xfrm>
          <a:prstGeom prst="rect">
            <a:avLst/>
          </a:prstGeom>
        </p:spPr>
      </p:pic>
      <p:pic>
        <p:nvPicPr>
          <p:cNvPr id="2" name="Picture 1"/>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982691" y="2088440"/>
            <a:ext cx="4721039" cy="2808450"/>
          </a:xfrm>
          <a:prstGeom prst="rect">
            <a:avLst/>
          </a:prstGeom>
          <a:ln>
            <a:solidFill>
              <a:schemeClr val="tx1">
                <a:lumMod val="50000"/>
                <a:lumOff val="50000"/>
              </a:schemeClr>
            </a:solidFill>
          </a:ln>
        </p:spPr>
      </p:pic>
      <p:pic>
        <p:nvPicPr>
          <p:cNvPr id="13" name="Picture 12"/>
          <p:cNvPicPr>
            <a:picLocks noChangeAspect="1"/>
          </p:cNvPicPr>
          <p:nvPr/>
        </p:nvPicPr>
        <p:blipFill>
          <a:blip r:embed="rId4"/>
          <a:stretch>
            <a:fillRect/>
          </a:stretch>
        </p:blipFill>
        <p:spPr>
          <a:xfrm>
            <a:off x="4963565" y="3223397"/>
            <a:ext cx="241300" cy="215900"/>
          </a:xfrm>
          <a:prstGeom prst="rect">
            <a:avLst/>
          </a:prstGeom>
        </p:spPr>
      </p:pic>
      <p:pic>
        <p:nvPicPr>
          <p:cNvPr id="15" name="Picture 14"/>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982691" y="2438659"/>
            <a:ext cx="1663700" cy="330200"/>
          </a:xfrm>
          <a:prstGeom prst="rect">
            <a:avLst/>
          </a:prstGeom>
        </p:spPr>
      </p:pic>
    </p:spTree>
    <p:extLst>
      <p:ext uri="{BB962C8B-B14F-4D97-AF65-F5344CB8AC3E}">
        <p14:creationId xmlns:p14="http://schemas.microsoft.com/office/powerpoint/2010/main" val="835030554"/>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F5615D"/>
        </a:solidFill>
        <a:effectLst/>
      </p:bgPr>
    </p:bg>
    <p:spTree>
      <p:nvGrpSpPr>
        <p:cNvPr id="1" name="Shape 577"/>
        <p:cNvGrpSpPr/>
        <p:nvPr/>
      </p:nvGrpSpPr>
      <p:grpSpPr>
        <a:xfrm>
          <a:off x="0" y="0"/>
          <a:ext cx="0" cy="0"/>
          <a:chOff x="0" y="0"/>
          <a:chExt cx="0" cy="0"/>
        </a:xfrm>
      </p:grpSpPr>
      <p:sp>
        <p:nvSpPr>
          <p:cNvPr id="578" name="Google Shape;578;g5c580f3e62_0_0"/>
          <p:cNvSpPr txBox="1">
            <a:spLocks noGrp="1"/>
          </p:cNvSpPr>
          <p:nvPr>
            <p:ph type="title"/>
          </p:nvPr>
        </p:nvSpPr>
        <p:spPr>
          <a:xfrm>
            <a:off x="457200" y="2097214"/>
            <a:ext cx="8229600" cy="8574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2600"/>
              <a:buFont typeface="Arial"/>
              <a:buNone/>
            </a:pPr>
            <a:r>
              <a:rPr lang="en-US" b="1" dirty="0"/>
              <a:t>Favorites</a:t>
            </a:r>
            <a:endParaRPr sz="2600" b="1" i="0" u="none" strike="noStrike" cap="none" dirty="0">
              <a:solidFill>
                <a:srgbClr val="FFFFFF"/>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5"/>
          <p:cNvSpPr/>
          <p:nvPr/>
        </p:nvSpPr>
        <p:spPr>
          <a:xfrm>
            <a:off x="-100" y="-71600"/>
            <a:ext cx="9144000" cy="18252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solidFill>
                <a:srgbClr val="000000"/>
              </a:solidFill>
              <a:latin typeface="Helvetica Neue Light" charset="0"/>
              <a:ea typeface="Helvetica Neue Light" charset="0"/>
              <a:cs typeface="Helvetica Neue Light" charset="0"/>
              <a:sym typeface="Arial"/>
            </a:endParaRPr>
          </a:p>
        </p:txBody>
      </p:sp>
      <p:sp>
        <p:nvSpPr>
          <p:cNvPr id="290" name="Google Shape;290;p5"/>
          <p:cNvSpPr txBox="1"/>
          <p:nvPr/>
        </p:nvSpPr>
        <p:spPr>
          <a:xfrm>
            <a:off x="0" y="0"/>
            <a:ext cx="8950800" cy="2271252"/>
          </a:xfrm>
          <a:prstGeom prst="rect">
            <a:avLst/>
          </a:prstGeom>
          <a:noFill/>
          <a:ln>
            <a:noFill/>
          </a:ln>
        </p:spPr>
        <p:txBody>
          <a:bodyPr spcFirstLastPara="1" wrap="square" lIns="91425" tIns="91425" rIns="91425" bIns="91425" anchor="ctr" anchorCtr="0">
            <a:noAutofit/>
          </a:bodyPr>
          <a:lstStyle/>
          <a:p>
            <a:pPr marL="0" marR="0" lvl="0" indent="0" algn="ctr" rtl="0">
              <a:lnSpc>
                <a:spcPct val="150000"/>
              </a:lnSpc>
              <a:spcBef>
                <a:spcPts val="0"/>
              </a:spcBef>
              <a:spcAft>
                <a:spcPts val="0"/>
              </a:spcAft>
              <a:buClr>
                <a:srgbClr val="000000"/>
              </a:buClr>
              <a:buSzPts val="3000"/>
              <a:buFont typeface="Arial"/>
              <a:buNone/>
            </a:pPr>
            <a:r>
              <a:rPr lang="en-US" sz="2600" b="1" u="none" strike="noStrike" cap="none" dirty="0">
                <a:solidFill>
                  <a:schemeClr val="dk1"/>
                </a:solidFill>
                <a:latin typeface="Helvetica Neue Light" charset="0"/>
                <a:ea typeface="Helvetica Neue Light" charset="0"/>
                <a:cs typeface="Helvetica Neue Light" charset="0"/>
                <a:sym typeface="Helvetica Neue"/>
              </a:rPr>
              <a:t>A way to get fast answers from your data,</a:t>
            </a:r>
            <a:endParaRPr sz="2600" b="1" u="none" strike="noStrike" cap="none" dirty="0">
              <a:solidFill>
                <a:schemeClr val="dk1"/>
              </a:solidFill>
              <a:latin typeface="Helvetica Neue Light" charset="0"/>
              <a:ea typeface="Helvetica Neue Light" charset="0"/>
              <a:cs typeface="Helvetica Neue Light" charset="0"/>
              <a:sym typeface="Helvetica Neue"/>
            </a:endParaRPr>
          </a:p>
          <a:p>
            <a:pPr marL="0" marR="0" lvl="0" indent="0" algn="ctr" rtl="0">
              <a:lnSpc>
                <a:spcPct val="150000"/>
              </a:lnSpc>
              <a:spcBef>
                <a:spcPts val="0"/>
              </a:spcBef>
              <a:spcAft>
                <a:spcPts val="0"/>
              </a:spcAft>
              <a:buClr>
                <a:srgbClr val="000000"/>
              </a:buClr>
              <a:buSzPts val="3000"/>
              <a:buFont typeface="Arial"/>
              <a:buNone/>
            </a:pPr>
            <a:r>
              <a:rPr lang="en-US" sz="2600" b="1" u="none" strike="noStrike" cap="none" dirty="0">
                <a:solidFill>
                  <a:schemeClr val="dk1"/>
                </a:solidFill>
                <a:latin typeface="Helvetica Neue Light" charset="0"/>
                <a:ea typeface="Helvetica Neue Light" charset="0"/>
                <a:cs typeface="Helvetica Neue Light" charset="0"/>
                <a:sym typeface="Helvetica Neue"/>
              </a:rPr>
              <a:t>rather than just a reporting tool.</a:t>
            </a:r>
            <a:endParaRPr sz="2600" b="1" u="none" strike="noStrike" cap="none" dirty="0">
              <a:solidFill>
                <a:schemeClr val="dk1"/>
              </a:solidFill>
              <a:latin typeface="Helvetica Neue Light" charset="0"/>
              <a:ea typeface="Helvetica Neue Light" charset="0"/>
              <a:cs typeface="Helvetica Neue Light" charset="0"/>
              <a:sym typeface="Helvetica Neue"/>
            </a:endParaRPr>
          </a:p>
        </p:txBody>
      </p:sp>
    </p:spTree>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83"/>
        <p:cNvGrpSpPr/>
        <p:nvPr/>
      </p:nvGrpSpPr>
      <p:grpSpPr>
        <a:xfrm>
          <a:off x="0" y="0"/>
          <a:ext cx="0" cy="0"/>
          <a:chOff x="0" y="0"/>
          <a:chExt cx="0" cy="0"/>
        </a:xfrm>
      </p:grpSpPr>
      <p:pic>
        <p:nvPicPr>
          <p:cNvPr id="5" name="Picture 4">
            <a:extLst>
              <a:ext uri="{FF2B5EF4-FFF2-40B4-BE49-F238E27FC236}">
                <a16:creationId xmlns:a16="http://schemas.microsoft.com/office/drawing/2014/main" id="{6F52DA19-FB95-B341-BEA8-756FDED3C262}"/>
              </a:ext>
            </a:extLst>
          </p:cNvPr>
          <p:cNvPicPr>
            <a:picLocks noChangeAspect="1"/>
          </p:cNvPicPr>
          <p:nvPr/>
        </p:nvPicPr>
        <p:blipFill>
          <a:blip r:embed="rId3"/>
          <a:stretch>
            <a:fillRect/>
          </a:stretch>
        </p:blipFill>
        <p:spPr>
          <a:xfrm>
            <a:off x="5016950" y="2104956"/>
            <a:ext cx="3609845" cy="2330360"/>
          </a:xfrm>
          <a:prstGeom prst="rect">
            <a:avLst/>
          </a:prstGeom>
          <a:ln>
            <a:solidFill>
              <a:schemeClr val="bg1">
                <a:lumMod val="65000"/>
              </a:schemeClr>
            </a:solidFill>
          </a:ln>
        </p:spPr>
      </p:pic>
      <p:sp>
        <p:nvSpPr>
          <p:cNvPr id="584" name="Google Shape;584;g5c53503257_0_469"/>
          <p:cNvSpPr txBox="1">
            <a:spLocks noGrp="1"/>
          </p:cNvSpPr>
          <p:nvPr>
            <p:ph type="title"/>
          </p:nvPr>
        </p:nvSpPr>
        <p:spPr>
          <a:xfrm>
            <a:off x="196070" y="275816"/>
            <a:ext cx="8490600" cy="479700"/>
          </a:xfrm>
          <a:prstGeom prst="rect">
            <a:avLst/>
          </a:prstGeom>
          <a:noFill/>
          <a:ln>
            <a:noFill/>
          </a:ln>
        </p:spPr>
        <p:txBody>
          <a:bodyPr spcFirstLastPara="1" wrap="square" lIns="34275" tIns="17125" rIns="34275" bIns="17125" anchor="b" anchorCtr="0">
            <a:noAutofit/>
          </a:bodyPr>
          <a:lstStyle/>
          <a:p>
            <a:pPr marL="0" lvl="0" indent="0" algn="l" rtl="0">
              <a:lnSpc>
                <a:spcPct val="100000"/>
              </a:lnSpc>
              <a:spcBef>
                <a:spcPts val="0"/>
              </a:spcBef>
              <a:spcAft>
                <a:spcPts val="0"/>
              </a:spcAft>
              <a:buSzPts val="1900"/>
              <a:buNone/>
            </a:pPr>
            <a:r>
              <a:rPr lang="en-US" sz="2600" b="1" dirty="0"/>
              <a:t>Favorites</a:t>
            </a:r>
            <a:endParaRPr sz="2600" b="1" dirty="0"/>
          </a:p>
        </p:txBody>
      </p:sp>
      <p:pic>
        <p:nvPicPr>
          <p:cNvPr id="585" name="Google Shape;585;g5c53503257_0_469" descr="Favorite icon"/>
          <p:cNvPicPr preferRelativeResize="0"/>
          <p:nvPr/>
        </p:nvPicPr>
        <p:blipFill rotWithShape="1">
          <a:blip r:embed="rId4" cstate="print">
            <a:alphaModFix/>
            <a:extLst>
              <a:ext uri="{28A0092B-C50C-407E-A947-70E740481C1C}">
                <a14:useLocalDpi xmlns:a14="http://schemas.microsoft.com/office/drawing/2010/main"/>
              </a:ext>
            </a:extLst>
          </a:blip>
          <a:srcRect/>
          <a:stretch/>
        </p:blipFill>
        <p:spPr>
          <a:xfrm>
            <a:off x="152400" y="4981955"/>
            <a:ext cx="17150" cy="9145"/>
          </a:xfrm>
          <a:prstGeom prst="rect">
            <a:avLst/>
          </a:prstGeom>
          <a:noFill/>
          <a:ln>
            <a:noFill/>
          </a:ln>
        </p:spPr>
      </p:pic>
      <p:sp>
        <p:nvSpPr>
          <p:cNvPr id="586" name="Google Shape;586;g5c53503257_0_469"/>
          <p:cNvSpPr txBox="1"/>
          <p:nvPr/>
        </p:nvSpPr>
        <p:spPr>
          <a:xfrm>
            <a:off x="196070" y="853482"/>
            <a:ext cx="8396945" cy="7893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1600"/>
              <a:buFont typeface="Arial"/>
              <a:buNone/>
            </a:pPr>
            <a:r>
              <a:rPr lang="en-US" sz="1800" u="none" strike="noStrike" cap="none" dirty="0">
                <a:solidFill>
                  <a:schemeClr val="dk1"/>
                </a:solidFill>
                <a:latin typeface="Helvetica Neue Light" charset="0"/>
                <a:ea typeface="Helvetica Neue Light" charset="0"/>
                <a:cs typeface="Helvetica Neue Light" charset="0"/>
                <a:sym typeface="Helvetica Neue Light"/>
              </a:rPr>
              <a:t>Use Favorites to find </a:t>
            </a:r>
            <a:r>
              <a:rPr lang="en-US" sz="1800" u="none" strike="noStrike" cap="none" dirty="0" err="1">
                <a:solidFill>
                  <a:schemeClr val="dk1"/>
                </a:solidFill>
                <a:latin typeface="Helvetica Neue Light" charset="0"/>
                <a:ea typeface="Helvetica Neue Light" charset="0"/>
                <a:cs typeface="Helvetica Neue Light" charset="0"/>
                <a:sym typeface="Helvetica Neue Light"/>
              </a:rPr>
              <a:t>Pinboards</a:t>
            </a:r>
            <a:r>
              <a:rPr lang="en-US" sz="1800" u="none" strike="noStrike" cap="none" dirty="0">
                <a:solidFill>
                  <a:schemeClr val="dk1"/>
                </a:solidFill>
                <a:latin typeface="Helvetica Neue Light" charset="0"/>
                <a:ea typeface="Helvetica Neue Light" charset="0"/>
                <a:cs typeface="Helvetica Neue Light" charset="0"/>
                <a:sym typeface="Helvetica Neue Light"/>
              </a:rPr>
              <a:t> and Answers quickly. Click on the Favorite icon       of an Answer or </a:t>
            </a:r>
            <a:r>
              <a:rPr lang="en-US" sz="1800" dirty="0">
                <a:solidFill>
                  <a:schemeClr val="dk1"/>
                </a:solidFill>
                <a:latin typeface="Helvetica Neue Light" charset="0"/>
                <a:ea typeface="Helvetica Neue Light" charset="0"/>
                <a:cs typeface="Helvetica Neue Light" charset="0"/>
                <a:sym typeface="Helvetica Neue Light"/>
              </a:rPr>
              <a:t>P</a:t>
            </a:r>
            <a:r>
              <a:rPr lang="en-US" sz="1800" u="none" strike="noStrike" cap="none" dirty="0">
                <a:solidFill>
                  <a:schemeClr val="dk1"/>
                </a:solidFill>
                <a:latin typeface="Helvetica Neue Light" charset="0"/>
                <a:ea typeface="Helvetica Neue Light" charset="0"/>
                <a:cs typeface="Helvetica Neue Light" charset="0"/>
                <a:sym typeface="Helvetica Neue Light"/>
              </a:rPr>
              <a:t>inboard and it will be added to the Favorites list on the Answers and </a:t>
            </a:r>
            <a:r>
              <a:rPr lang="en-US" sz="1800" u="none" strike="noStrike" cap="none" dirty="0" err="1">
                <a:solidFill>
                  <a:schemeClr val="dk1"/>
                </a:solidFill>
                <a:latin typeface="Helvetica Neue Light" charset="0"/>
                <a:ea typeface="Helvetica Neue Light" charset="0"/>
                <a:cs typeface="Helvetica Neue Light" charset="0"/>
                <a:sym typeface="Helvetica Neue Light"/>
              </a:rPr>
              <a:t>Pinboard</a:t>
            </a:r>
            <a:r>
              <a:rPr lang="en-US" sz="1800" u="none" strike="noStrike" cap="none" dirty="0">
                <a:solidFill>
                  <a:schemeClr val="dk1"/>
                </a:solidFill>
                <a:latin typeface="Helvetica Neue Light" charset="0"/>
                <a:ea typeface="Helvetica Neue Light" charset="0"/>
                <a:cs typeface="Helvetica Neue Light" charset="0"/>
                <a:sym typeface="Helvetica Neue Light"/>
              </a:rPr>
              <a:t> pages, as well as on the ThoughtSpot home page.  </a:t>
            </a:r>
            <a:endParaRPr sz="1600" u="none" strike="noStrike" cap="none" dirty="0">
              <a:solidFill>
                <a:srgbClr val="000000"/>
              </a:solidFill>
              <a:latin typeface="Helvetica Neue Light" charset="0"/>
              <a:ea typeface="Helvetica Neue Light" charset="0"/>
              <a:cs typeface="Helvetica Neue Light" charset="0"/>
              <a:sym typeface="Helvetica Neue Light"/>
            </a:endParaRPr>
          </a:p>
        </p:txBody>
      </p:sp>
      <p:sp>
        <p:nvSpPr>
          <p:cNvPr id="591" name="Google Shape;591;g5c53503257_0_469"/>
          <p:cNvSpPr txBox="1"/>
          <p:nvPr/>
        </p:nvSpPr>
        <p:spPr>
          <a:xfrm>
            <a:off x="494777" y="4435316"/>
            <a:ext cx="4370192" cy="331959"/>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dirty="0">
                <a:solidFill>
                  <a:srgbClr val="000000"/>
                </a:solidFill>
                <a:latin typeface="Helvetica Neue Light" charset="0"/>
                <a:ea typeface="Helvetica Neue Light" charset="0"/>
                <a:cs typeface="Helvetica Neue Light" charset="0"/>
                <a:sym typeface="Helvetica Neue Light"/>
              </a:rPr>
              <a:t>Favorite an Answer or </a:t>
            </a:r>
            <a:r>
              <a:rPr lang="en-US" dirty="0">
                <a:latin typeface="Helvetica Neue Light" charset="0"/>
                <a:ea typeface="Helvetica Neue Light" charset="0"/>
                <a:cs typeface="Helvetica Neue Light" charset="0"/>
                <a:sym typeface="Helvetica Neue Light"/>
              </a:rPr>
              <a:t>P</a:t>
            </a:r>
            <a:r>
              <a:rPr lang="en-US" sz="1400" u="none" strike="noStrike" cap="none" dirty="0">
                <a:solidFill>
                  <a:srgbClr val="000000"/>
                </a:solidFill>
                <a:latin typeface="Helvetica Neue Light" charset="0"/>
                <a:ea typeface="Helvetica Neue Light" charset="0"/>
                <a:cs typeface="Helvetica Neue Light" charset="0"/>
                <a:sym typeface="Helvetica Neue Light"/>
              </a:rPr>
              <a:t>inboard by clicking the star.</a:t>
            </a:r>
            <a:br>
              <a:rPr lang="en-US" sz="1400" u="none" strike="noStrike" cap="none" dirty="0">
                <a:solidFill>
                  <a:srgbClr val="000000"/>
                </a:solidFill>
                <a:latin typeface="Helvetica Neue Light" charset="0"/>
                <a:ea typeface="Helvetica Neue Light" charset="0"/>
                <a:cs typeface="Helvetica Neue Light" charset="0"/>
                <a:sym typeface="Helvetica Neue Light"/>
              </a:rPr>
            </a:br>
            <a:endParaRPr sz="1400" u="none" strike="noStrike" cap="none" dirty="0">
              <a:solidFill>
                <a:srgbClr val="000000"/>
              </a:solidFill>
              <a:latin typeface="Helvetica Neue Light" charset="0"/>
              <a:ea typeface="Helvetica Neue Light" charset="0"/>
              <a:cs typeface="Helvetica Neue Light" charset="0"/>
              <a:sym typeface="Helvetica Neue Light"/>
            </a:endParaRPr>
          </a:p>
        </p:txBody>
      </p:sp>
      <p:sp>
        <p:nvSpPr>
          <p:cNvPr id="592" name="Google Shape;592;g5c53503257_0_469"/>
          <p:cNvSpPr txBox="1"/>
          <p:nvPr/>
        </p:nvSpPr>
        <p:spPr>
          <a:xfrm>
            <a:off x="5045668" y="4435316"/>
            <a:ext cx="3350700" cy="245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dirty="0">
                <a:solidFill>
                  <a:srgbClr val="000000"/>
                </a:solidFill>
                <a:latin typeface="Helvetica Neue Light" charset="0"/>
                <a:ea typeface="Helvetica Neue Light" charset="0"/>
                <a:cs typeface="Helvetica Neue Light" charset="0"/>
                <a:sym typeface="Helvetica Neue Light"/>
              </a:rPr>
              <a:t>See it on your ThoughtSpot home page</a:t>
            </a:r>
            <a:endParaRPr sz="1400" u="none" strike="noStrike" cap="none" dirty="0">
              <a:solidFill>
                <a:srgbClr val="000000"/>
              </a:solidFill>
              <a:latin typeface="Helvetica Neue Light" charset="0"/>
              <a:ea typeface="Helvetica Neue Light" charset="0"/>
              <a:cs typeface="Helvetica Neue Light" charset="0"/>
              <a:sym typeface="Helvetica Neue Light"/>
            </a:endParaRPr>
          </a:p>
        </p:txBody>
      </p:sp>
      <p:sp>
        <p:nvSpPr>
          <p:cNvPr id="594" name="Google Shape;594;g5c53503257_0_469"/>
          <p:cNvSpPr txBox="1">
            <a:spLocks noGrp="1"/>
          </p:cNvSpPr>
          <p:nvPr>
            <p:ph type="sldNum" idx="12"/>
          </p:nvPr>
        </p:nvSpPr>
        <p:spPr>
          <a:xfrm>
            <a:off x="96300" y="4767275"/>
            <a:ext cx="360900" cy="273900"/>
          </a:xfrm>
          <a:prstGeom prst="rect">
            <a:avLst/>
          </a:prstGeom>
          <a:noFill/>
          <a:ln>
            <a:noFill/>
          </a:ln>
        </p:spPr>
        <p:txBody>
          <a:bodyPr spcFirstLastPara="1" wrap="square" lIns="81625" tIns="40800" rIns="81625" bIns="40800" anchor="ctr" anchorCtr="0">
            <a:noAutofit/>
          </a:bodyPr>
          <a:lstStyle/>
          <a:p>
            <a:pPr marL="0" lvl="0" indent="0" algn="r" rtl="0">
              <a:lnSpc>
                <a:spcPct val="100000"/>
              </a:lnSpc>
              <a:spcBef>
                <a:spcPts val="0"/>
              </a:spcBef>
              <a:spcAft>
                <a:spcPts val="0"/>
              </a:spcAft>
              <a:buClr>
                <a:srgbClr val="000000"/>
              </a:buClr>
              <a:buSzPts val="1100"/>
              <a:buFont typeface="Arial"/>
              <a:buNone/>
            </a:pPr>
            <a:fld id="{00000000-1234-1234-1234-123412341234}" type="slidenum">
              <a:rPr lang="en-US"/>
              <a:t>40</a:t>
            </a:fld>
            <a:endParaRPr/>
          </a:p>
        </p:txBody>
      </p:sp>
      <p:pic>
        <p:nvPicPr>
          <p:cNvPr id="13" name="Picture 12"/>
          <p:cNvPicPr>
            <a:picLocks noChangeAspect="1"/>
          </p:cNvPicPr>
          <p:nvPr/>
        </p:nvPicPr>
        <p:blipFill>
          <a:blip r:embed="rId5"/>
          <a:stretch>
            <a:fillRect/>
          </a:stretch>
        </p:blipFill>
        <p:spPr>
          <a:xfrm rot="16200000">
            <a:off x="5198434" y="2707338"/>
            <a:ext cx="268254" cy="240017"/>
          </a:xfrm>
          <a:prstGeom prst="rect">
            <a:avLst/>
          </a:prstGeom>
        </p:spPr>
      </p:pic>
      <p:sp>
        <p:nvSpPr>
          <p:cNvPr id="2" name="Rectangle 1"/>
          <p:cNvSpPr/>
          <p:nvPr/>
        </p:nvSpPr>
        <p:spPr>
          <a:xfrm>
            <a:off x="8193024" y="36576"/>
            <a:ext cx="865632" cy="7437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Helvetica Neue Light" charset="0"/>
            </a:endParaRPr>
          </a:p>
        </p:txBody>
      </p:sp>
      <p:pic>
        <p:nvPicPr>
          <p:cNvPr id="4" name="Picture 3"/>
          <p:cNvPicPr>
            <a:picLocks noChangeAspect="1"/>
          </p:cNvPicPr>
          <p:nvPr/>
        </p:nvPicPr>
        <p:blipFill rotWithShape="1">
          <a:blip r:embed="rId6" cstate="hqprint">
            <a:extLst>
              <a:ext uri="{28A0092B-C50C-407E-A947-70E740481C1C}">
                <a14:useLocalDpi xmlns:a14="http://schemas.microsoft.com/office/drawing/2010/main"/>
              </a:ext>
            </a:extLst>
          </a:blip>
          <a:srcRect/>
          <a:stretch/>
        </p:blipFill>
        <p:spPr>
          <a:xfrm>
            <a:off x="8088585" y="964612"/>
            <a:ext cx="307783" cy="282220"/>
          </a:xfrm>
          <a:prstGeom prst="ellipse">
            <a:avLst/>
          </a:prstGeom>
        </p:spPr>
      </p:pic>
      <p:pic>
        <p:nvPicPr>
          <p:cNvPr id="7" name="Picture 6">
            <a:extLst>
              <a:ext uri="{FF2B5EF4-FFF2-40B4-BE49-F238E27FC236}">
                <a16:creationId xmlns:a16="http://schemas.microsoft.com/office/drawing/2014/main" id="{A9CC67E9-5942-4B4D-8FDB-009740C797A4}"/>
              </a:ext>
            </a:extLst>
          </p:cNvPr>
          <p:cNvPicPr>
            <a:picLocks noChangeAspect="1"/>
          </p:cNvPicPr>
          <p:nvPr/>
        </p:nvPicPr>
        <p:blipFill rotWithShape="1">
          <a:blip r:embed="rId7"/>
          <a:srcRect b="5955"/>
          <a:stretch/>
        </p:blipFill>
        <p:spPr>
          <a:xfrm>
            <a:off x="342796" y="2105516"/>
            <a:ext cx="4365960" cy="2329800"/>
          </a:xfrm>
          <a:prstGeom prst="rect">
            <a:avLst/>
          </a:prstGeom>
          <a:ln>
            <a:solidFill>
              <a:schemeClr val="bg1">
                <a:lumMod val="65000"/>
              </a:schemeClr>
            </a:solidFill>
          </a:ln>
        </p:spPr>
      </p:pic>
      <p:pic>
        <p:nvPicPr>
          <p:cNvPr id="8" name="Picture 7">
            <a:extLst>
              <a:ext uri="{FF2B5EF4-FFF2-40B4-BE49-F238E27FC236}">
                <a16:creationId xmlns:a16="http://schemas.microsoft.com/office/drawing/2014/main" id="{FC051165-F0FD-2942-AB4C-D4D50F51C775}"/>
              </a:ext>
            </a:extLst>
          </p:cNvPr>
          <p:cNvPicPr>
            <a:picLocks noChangeAspect="1"/>
          </p:cNvPicPr>
          <p:nvPr/>
        </p:nvPicPr>
        <p:blipFill rotWithShape="1">
          <a:blip r:embed="rId8"/>
          <a:srcRect l="19076" t="10035"/>
          <a:stretch/>
        </p:blipFill>
        <p:spPr>
          <a:xfrm>
            <a:off x="1867725" y="3675459"/>
            <a:ext cx="380718" cy="331959"/>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F5615D"/>
        </a:solidFill>
        <a:effectLst/>
      </p:bgPr>
    </p:bg>
    <p:spTree>
      <p:nvGrpSpPr>
        <p:cNvPr id="1" name="Shape 598"/>
        <p:cNvGrpSpPr/>
        <p:nvPr/>
      </p:nvGrpSpPr>
      <p:grpSpPr>
        <a:xfrm>
          <a:off x="0" y="0"/>
          <a:ext cx="0" cy="0"/>
          <a:chOff x="0" y="0"/>
          <a:chExt cx="0" cy="0"/>
        </a:xfrm>
      </p:grpSpPr>
      <p:sp>
        <p:nvSpPr>
          <p:cNvPr id="599" name="Google Shape;599;p32"/>
          <p:cNvSpPr txBox="1">
            <a:spLocks noGrp="1"/>
          </p:cNvSpPr>
          <p:nvPr>
            <p:ph type="title"/>
          </p:nvPr>
        </p:nvSpPr>
        <p:spPr>
          <a:xfrm>
            <a:off x="457200" y="2097214"/>
            <a:ext cx="8229600" cy="8574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2600"/>
              <a:buFont typeface="Arial"/>
              <a:buNone/>
            </a:pPr>
            <a:r>
              <a:rPr lang="en-US" b="1" dirty="0"/>
              <a:t>Drill Down and Show Underlying Data</a:t>
            </a:r>
            <a:endParaRPr sz="2600" b="1" i="0" u="none" strike="noStrike" cap="none" dirty="0">
              <a:solidFill>
                <a:srgbClr val="FFFFFF"/>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604"/>
        <p:cNvGrpSpPr/>
        <p:nvPr/>
      </p:nvGrpSpPr>
      <p:grpSpPr>
        <a:xfrm>
          <a:off x="0" y="0"/>
          <a:ext cx="0" cy="0"/>
          <a:chOff x="0" y="0"/>
          <a:chExt cx="0" cy="0"/>
        </a:xfrm>
      </p:grpSpPr>
      <p:pic>
        <p:nvPicPr>
          <p:cNvPr id="2" name="Picture 1">
            <a:extLst>
              <a:ext uri="{FF2B5EF4-FFF2-40B4-BE49-F238E27FC236}">
                <a16:creationId xmlns:a16="http://schemas.microsoft.com/office/drawing/2014/main" id="{CDE566B6-931D-354F-82F7-85F5DFC1C709}"/>
              </a:ext>
            </a:extLst>
          </p:cNvPr>
          <p:cNvPicPr>
            <a:picLocks noChangeAspect="1"/>
          </p:cNvPicPr>
          <p:nvPr/>
        </p:nvPicPr>
        <p:blipFill>
          <a:blip r:embed="rId3"/>
          <a:stretch>
            <a:fillRect/>
          </a:stretch>
        </p:blipFill>
        <p:spPr>
          <a:xfrm>
            <a:off x="1968637" y="1663727"/>
            <a:ext cx="4938049" cy="2905397"/>
          </a:xfrm>
          <a:prstGeom prst="rect">
            <a:avLst/>
          </a:prstGeom>
        </p:spPr>
      </p:pic>
      <p:sp>
        <p:nvSpPr>
          <p:cNvPr id="605" name="Google Shape;605;p33"/>
          <p:cNvSpPr txBox="1">
            <a:spLocks noGrp="1"/>
          </p:cNvSpPr>
          <p:nvPr>
            <p:ph type="title"/>
          </p:nvPr>
        </p:nvSpPr>
        <p:spPr>
          <a:xfrm>
            <a:off x="304800" y="41744"/>
            <a:ext cx="8683200" cy="857400"/>
          </a:xfrm>
          <a:prstGeom prst="rect">
            <a:avLst/>
          </a:prstGeom>
          <a:noFill/>
          <a:ln>
            <a:noFill/>
          </a:ln>
        </p:spPr>
        <p:txBody>
          <a:bodyPr spcFirstLastPara="1" wrap="square" lIns="91425" tIns="45700" rIns="91425" bIns="45700" anchor="ctr" anchorCtr="0">
            <a:noAutofit/>
          </a:bodyPr>
          <a:lstStyle/>
          <a:p>
            <a:pPr lvl="0">
              <a:buClr>
                <a:srgbClr val="2E3037"/>
              </a:buClr>
            </a:pPr>
            <a:r>
              <a:rPr lang="en-US" sz="2600" b="1" dirty="0">
                <a:solidFill>
                  <a:schemeClr val="tx1"/>
                </a:solidFill>
              </a:rPr>
              <a:t>Drill Down</a:t>
            </a:r>
            <a:endParaRPr sz="2600" b="1" i="0" u="none" strike="noStrike" cap="none" dirty="0">
              <a:solidFill>
                <a:schemeClr val="tx1"/>
              </a:solidFill>
            </a:endParaRPr>
          </a:p>
        </p:txBody>
      </p:sp>
      <p:sp>
        <p:nvSpPr>
          <p:cNvPr id="606" name="Google Shape;606;p33"/>
          <p:cNvSpPr txBox="1">
            <a:spLocks noGrp="1"/>
          </p:cNvSpPr>
          <p:nvPr>
            <p:ph type="body" idx="1"/>
          </p:nvPr>
        </p:nvSpPr>
        <p:spPr>
          <a:xfrm>
            <a:off x="397474" y="1063255"/>
            <a:ext cx="7796499" cy="436361"/>
          </a:xfrm>
          <a:prstGeom prst="rect">
            <a:avLst/>
          </a:prstGeom>
          <a:noFill/>
          <a:ln>
            <a:noFill/>
          </a:ln>
        </p:spPr>
        <p:txBody>
          <a:bodyPr spcFirstLastPara="1" wrap="square" lIns="91425" tIns="45700" rIns="91425" bIns="45700" anchor="t" anchorCtr="0">
            <a:noAutofit/>
          </a:bodyPr>
          <a:lstStyle/>
          <a:p>
            <a:pPr marL="0" marR="0" lvl="0" indent="0" algn="l" rtl="0">
              <a:lnSpc>
                <a:spcPct val="115000"/>
              </a:lnSpc>
              <a:spcBef>
                <a:spcPts val="444"/>
              </a:spcBef>
              <a:spcAft>
                <a:spcPts val="0"/>
              </a:spcAft>
              <a:buNone/>
            </a:pPr>
            <a:r>
              <a:rPr lang="en-US" sz="1800" dirty="0">
                <a:sym typeface="Helvetica Neue Light"/>
              </a:rPr>
              <a:t>ThoughtSpot allows you to drill deeper in a search from Chart mode.</a:t>
            </a:r>
            <a:endParaRPr sz="1800" dirty="0">
              <a:sym typeface="Helvetica Neue Light"/>
            </a:endParaRPr>
          </a:p>
          <a:p>
            <a:pPr marL="342900" marR="0" lvl="0" indent="-190500" algn="l" rtl="0">
              <a:lnSpc>
                <a:spcPct val="100000"/>
              </a:lnSpc>
              <a:spcBef>
                <a:spcPts val="444"/>
              </a:spcBef>
              <a:spcAft>
                <a:spcPts val="0"/>
              </a:spcAft>
              <a:buClr>
                <a:schemeClr val="dk1"/>
              </a:buClr>
              <a:buSzPts val="1800"/>
              <a:buNone/>
            </a:pPr>
            <a:endParaRPr sz="1800" dirty="0">
              <a:sym typeface="Helvetica Neue"/>
            </a:endParaRPr>
          </a:p>
        </p:txBody>
      </p:sp>
      <p:sp>
        <p:nvSpPr>
          <p:cNvPr id="609" name="Google Shape;609;p33"/>
          <p:cNvSpPr txBox="1"/>
          <p:nvPr/>
        </p:nvSpPr>
        <p:spPr>
          <a:xfrm>
            <a:off x="6177275" y="2422771"/>
            <a:ext cx="1727497" cy="1068258"/>
          </a:xfrm>
          <a:prstGeom prst="rect">
            <a:avLst/>
          </a:prstGeom>
          <a:solidFill>
            <a:srgbClr val="FFFFFF"/>
          </a:solidFill>
          <a:ln w="9525" cap="flat" cmpd="sng">
            <a:solidFill>
              <a:srgbClr val="999999"/>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dirty="0">
                <a:solidFill>
                  <a:srgbClr val="000000"/>
                </a:solidFill>
                <a:latin typeface="Helvetica Neue Light" charset="0"/>
                <a:ea typeface="Helvetica Neue Light" charset="0"/>
                <a:cs typeface="Helvetica Neue Light" charset="0"/>
                <a:sym typeface="Helvetica Neue"/>
              </a:rPr>
              <a:t>R</a:t>
            </a:r>
            <a:r>
              <a:rPr lang="en-US" sz="1400" u="none" strike="noStrike" cap="none" dirty="0">
                <a:solidFill>
                  <a:srgbClr val="000000"/>
                </a:solidFill>
                <a:latin typeface="Helvetica Neue Light" charset="0"/>
                <a:ea typeface="Helvetica Neue Light" charset="0"/>
                <a:cs typeface="Helvetica Neue Light" charset="0"/>
                <a:sym typeface="Helvetica Neue Light"/>
              </a:rPr>
              <a:t>ight click on a data point of interest, and click Drill down</a:t>
            </a:r>
            <a:endParaRPr sz="1400" u="none" strike="noStrike" cap="none" dirty="0">
              <a:solidFill>
                <a:srgbClr val="000000"/>
              </a:solidFill>
              <a:latin typeface="Helvetica Neue Light" charset="0"/>
              <a:ea typeface="Helvetica Neue Light" charset="0"/>
              <a:cs typeface="Helvetica Neue Light" charset="0"/>
              <a:sym typeface="Helvetica Neue Light"/>
            </a:endParaRPr>
          </a:p>
        </p:txBody>
      </p:sp>
      <p:pic>
        <p:nvPicPr>
          <p:cNvPr id="7" name="Picture 6"/>
          <p:cNvPicPr>
            <a:picLocks noChangeAspect="1"/>
          </p:cNvPicPr>
          <p:nvPr/>
        </p:nvPicPr>
        <p:blipFill>
          <a:blip r:embed="rId4"/>
          <a:stretch>
            <a:fillRect/>
          </a:stretch>
        </p:blipFill>
        <p:spPr>
          <a:xfrm>
            <a:off x="4196361" y="2723582"/>
            <a:ext cx="241300" cy="215900"/>
          </a:xfrm>
          <a:prstGeom prst="rect">
            <a:avLst/>
          </a:prstGeom>
        </p:spPr>
      </p:pic>
    </p:spTree>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604"/>
        <p:cNvGrpSpPr/>
        <p:nvPr/>
      </p:nvGrpSpPr>
      <p:grpSpPr>
        <a:xfrm>
          <a:off x="0" y="0"/>
          <a:ext cx="0" cy="0"/>
          <a:chOff x="0" y="0"/>
          <a:chExt cx="0" cy="0"/>
        </a:xfrm>
      </p:grpSpPr>
      <p:sp>
        <p:nvSpPr>
          <p:cNvPr id="605" name="Google Shape;605;p33"/>
          <p:cNvSpPr txBox="1">
            <a:spLocks noGrp="1"/>
          </p:cNvSpPr>
          <p:nvPr>
            <p:ph type="title"/>
          </p:nvPr>
        </p:nvSpPr>
        <p:spPr>
          <a:xfrm>
            <a:off x="304800" y="41744"/>
            <a:ext cx="8683200" cy="857400"/>
          </a:xfrm>
          <a:prstGeom prst="rect">
            <a:avLst/>
          </a:prstGeom>
          <a:noFill/>
          <a:ln>
            <a:noFill/>
          </a:ln>
        </p:spPr>
        <p:txBody>
          <a:bodyPr spcFirstLastPara="1" wrap="square" lIns="91425" tIns="45700" rIns="91425" bIns="45700" anchor="ctr" anchorCtr="0">
            <a:noAutofit/>
          </a:bodyPr>
          <a:lstStyle/>
          <a:p>
            <a:pPr lvl="0">
              <a:buClr>
                <a:srgbClr val="2E3037"/>
              </a:buClr>
            </a:pPr>
            <a:r>
              <a:rPr lang="en-US" sz="2600" b="1" dirty="0">
                <a:solidFill>
                  <a:schemeClr val="tx1"/>
                </a:solidFill>
              </a:rPr>
              <a:t>Drill Down (Continued)</a:t>
            </a:r>
            <a:endParaRPr sz="2600" b="1" i="0" u="none" strike="noStrike" cap="none" dirty="0">
              <a:solidFill>
                <a:schemeClr val="tx1"/>
              </a:solidFill>
            </a:endParaRPr>
          </a:p>
        </p:txBody>
      </p:sp>
      <p:sp>
        <p:nvSpPr>
          <p:cNvPr id="606" name="Google Shape;606;p33"/>
          <p:cNvSpPr txBox="1">
            <a:spLocks noGrp="1"/>
          </p:cNvSpPr>
          <p:nvPr>
            <p:ph type="body" idx="1"/>
          </p:nvPr>
        </p:nvSpPr>
        <p:spPr>
          <a:xfrm>
            <a:off x="397474" y="1063255"/>
            <a:ext cx="7796499" cy="2127900"/>
          </a:xfrm>
          <a:prstGeom prst="rect">
            <a:avLst/>
          </a:prstGeom>
          <a:noFill/>
          <a:ln>
            <a:noFill/>
          </a:ln>
        </p:spPr>
        <p:txBody>
          <a:bodyPr spcFirstLastPara="1" wrap="square" lIns="91425" tIns="45700" rIns="91425" bIns="45700" anchor="t" anchorCtr="0">
            <a:noAutofit/>
          </a:bodyPr>
          <a:lstStyle/>
          <a:p>
            <a:pPr marL="0" marR="0" lvl="0" indent="0" algn="l" rtl="0">
              <a:lnSpc>
                <a:spcPct val="115000"/>
              </a:lnSpc>
              <a:spcBef>
                <a:spcPts val="444"/>
              </a:spcBef>
              <a:spcAft>
                <a:spcPts val="0"/>
              </a:spcAft>
              <a:buNone/>
            </a:pPr>
            <a:r>
              <a:rPr lang="en-US" sz="1800" dirty="0">
                <a:sym typeface="Helvetica Neue Light"/>
              </a:rPr>
              <a:t>After clicking Drill Down, select the dimension you want to drill on.</a:t>
            </a:r>
            <a:endParaRPr sz="1800" dirty="0">
              <a:sym typeface="Helvetica Neue"/>
            </a:endParaRPr>
          </a:p>
        </p:txBody>
      </p:sp>
      <p:pic>
        <p:nvPicPr>
          <p:cNvPr id="7" name="Google Shape;617;p35"/>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3124625" y="1936954"/>
            <a:ext cx="2894749" cy="2836624"/>
          </a:xfrm>
          <a:prstGeom prst="rect">
            <a:avLst/>
          </a:prstGeom>
          <a:noFill/>
          <a:ln w="9525" cap="flat" cmpd="sng">
            <a:solidFill>
              <a:srgbClr val="666666"/>
            </a:solidFill>
            <a:prstDash val="solid"/>
            <a:round/>
            <a:headEnd type="none" w="sm" len="sm"/>
            <a:tailEnd type="none" w="sm" len="sm"/>
          </a:ln>
        </p:spPr>
      </p:pic>
    </p:spTree>
    <p:extLst>
      <p:ext uri="{BB962C8B-B14F-4D97-AF65-F5344CB8AC3E}">
        <p14:creationId xmlns:p14="http://schemas.microsoft.com/office/powerpoint/2010/main" val="434667264"/>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622"/>
        <p:cNvGrpSpPr/>
        <p:nvPr/>
      </p:nvGrpSpPr>
      <p:grpSpPr>
        <a:xfrm>
          <a:off x="0" y="0"/>
          <a:ext cx="0" cy="0"/>
          <a:chOff x="0" y="0"/>
          <a:chExt cx="0" cy="0"/>
        </a:xfrm>
      </p:grpSpPr>
      <p:pic>
        <p:nvPicPr>
          <p:cNvPr id="8" name="Picture 7">
            <a:extLst>
              <a:ext uri="{FF2B5EF4-FFF2-40B4-BE49-F238E27FC236}">
                <a16:creationId xmlns:a16="http://schemas.microsoft.com/office/drawing/2014/main" id="{24364E01-82C5-FF4E-8416-F35F596A99C8}"/>
              </a:ext>
            </a:extLst>
          </p:cNvPr>
          <p:cNvPicPr>
            <a:picLocks noChangeAspect="1"/>
          </p:cNvPicPr>
          <p:nvPr/>
        </p:nvPicPr>
        <p:blipFill>
          <a:blip r:embed="rId3"/>
          <a:stretch>
            <a:fillRect/>
          </a:stretch>
        </p:blipFill>
        <p:spPr>
          <a:xfrm>
            <a:off x="2080099" y="1599460"/>
            <a:ext cx="5055471" cy="3055314"/>
          </a:xfrm>
          <a:prstGeom prst="rect">
            <a:avLst/>
          </a:prstGeom>
        </p:spPr>
      </p:pic>
      <p:sp>
        <p:nvSpPr>
          <p:cNvPr id="623" name="Google Shape;623;g59aab9b93f_0_274"/>
          <p:cNvSpPr txBox="1">
            <a:spLocks noGrp="1"/>
          </p:cNvSpPr>
          <p:nvPr>
            <p:ph type="title"/>
          </p:nvPr>
        </p:nvSpPr>
        <p:spPr>
          <a:xfrm>
            <a:off x="304800" y="41744"/>
            <a:ext cx="8683200" cy="8574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2E3037"/>
              </a:buClr>
              <a:buSzPts val="1900"/>
              <a:buFont typeface="Arial"/>
              <a:buNone/>
            </a:pPr>
            <a:r>
              <a:rPr lang="en-US" sz="2600" b="1" dirty="0">
                <a:solidFill>
                  <a:srgbClr val="2E3037"/>
                </a:solidFill>
              </a:rPr>
              <a:t>Show underlying data</a:t>
            </a:r>
            <a:endParaRPr sz="2600" b="1" i="0" u="none" strike="noStrike" cap="none" dirty="0">
              <a:solidFill>
                <a:srgbClr val="2E3037"/>
              </a:solidFill>
            </a:endParaRPr>
          </a:p>
        </p:txBody>
      </p:sp>
      <p:sp>
        <p:nvSpPr>
          <p:cNvPr id="624" name="Google Shape;624;g59aab9b93f_0_274"/>
          <p:cNvSpPr txBox="1">
            <a:spLocks noGrp="1"/>
          </p:cNvSpPr>
          <p:nvPr>
            <p:ph type="body" idx="1"/>
          </p:nvPr>
        </p:nvSpPr>
        <p:spPr>
          <a:xfrm>
            <a:off x="397475" y="923231"/>
            <a:ext cx="7236900" cy="2127900"/>
          </a:xfrm>
          <a:prstGeom prst="rect">
            <a:avLst/>
          </a:prstGeom>
          <a:noFill/>
          <a:ln>
            <a:noFill/>
          </a:ln>
        </p:spPr>
        <p:txBody>
          <a:bodyPr spcFirstLastPara="1" wrap="square" lIns="91425" tIns="45700" rIns="91425" bIns="45700" anchor="t" anchorCtr="0">
            <a:noAutofit/>
          </a:bodyPr>
          <a:lstStyle/>
          <a:p>
            <a:pPr marL="26670" marR="0" lvl="0" indent="0" algn="l" rtl="0">
              <a:lnSpc>
                <a:spcPct val="115000"/>
              </a:lnSpc>
              <a:spcBef>
                <a:spcPts val="444"/>
              </a:spcBef>
              <a:spcAft>
                <a:spcPts val="0"/>
              </a:spcAft>
              <a:buSzPts val="1800"/>
              <a:buNone/>
            </a:pPr>
            <a:r>
              <a:rPr lang="en-US" sz="1800" dirty="0">
                <a:sym typeface="Helvetica Neue Light"/>
              </a:rPr>
              <a:t>ThoughtSpot allows you to show a chart’s underlying data, from Chart mode.</a:t>
            </a:r>
            <a:endParaRPr sz="1800" dirty="0">
              <a:sym typeface="Helvetica Neue Light"/>
            </a:endParaRPr>
          </a:p>
          <a:p>
            <a:pPr marL="342900" marR="0" lvl="0" indent="-190500" algn="l" rtl="0">
              <a:lnSpc>
                <a:spcPct val="100000"/>
              </a:lnSpc>
              <a:spcBef>
                <a:spcPts val="444"/>
              </a:spcBef>
              <a:spcAft>
                <a:spcPts val="0"/>
              </a:spcAft>
              <a:buClr>
                <a:schemeClr val="dk1"/>
              </a:buClr>
              <a:buSzPts val="1800"/>
              <a:buNone/>
            </a:pPr>
            <a:endParaRPr sz="1800" dirty="0">
              <a:sym typeface="Helvetica Neue"/>
            </a:endParaRPr>
          </a:p>
        </p:txBody>
      </p:sp>
      <p:sp>
        <p:nvSpPr>
          <p:cNvPr id="11" name="Google Shape;609;p33"/>
          <p:cNvSpPr txBox="1"/>
          <p:nvPr/>
        </p:nvSpPr>
        <p:spPr>
          <a:xfrm>
            <a:off x="6799730" y="2571750"/>
            <a:ext cx="1457531" cy="1225012"/>
          </a:xfrm>
          <a:prstGeom prst="rect">
            <a:avLst/>
          </a:prstGeom>
          <a:solidFill>
            <a:srgbClr val="FFFFFF"/>
          </a:solidFill>
          <a:ln w="9525" cap="flat" cmpd="sng">
            <a:solidFill>
              <a:srgbClr val="999999"/>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dirty="0">
                <a:solidFill>
                  <a:srgbClr val="000000"/>
                </a:solidFill>
                <a:latin typeface="Helvetica Neue Light" charset="0"/>
                <a:ea typeface="Helvetica Neue Light" charset="0"/>
                <a:cs typeface="Helvetica Neue Light" charset="0"/>
                <a:sym typeface="Helvetica Neue"/>
              </a:rPr>
              <a:t>R</a:t>
            </a:r>
            <a:r>
              <a:rPr lang="en-US" sz="1400" u="none" strike="noStrike" cap="none" dirty="0">
                <a:solidFill>
                  <a:srgbClr val="000000"/>
                </a:solidFill>
                <a:latin typeface="Helvetica Neue Light" charset="0"/>
                <a:ea typeface="Helvetica Neue Light" charset="0"/>
                <a:cs typeface="Helvetica Neue Light" charset="0"/>
                <a:sym typeface="Helvetica Neue Light"/>
              </a:rPr>
              <a:t>ight click on a data point of interest, and click </a:t>
            </a:r>
            <a:r>
              <a:rPr lang="en-US" dirty="0">
                <a:latin typeface="Helvetica Neue Light" charset="0"/>
                <a:ea typeface="Helvetica Neue Light" charset="0"/>
                <a:cs typeface="Helvetica Neue Light" charset="0"/>
                <a:sym typeface="Helvetica Neue Light"/>
              </a:rPr>
              <a:t>Show Underlying Data.</a:t>
            </a:r>
            <a:endParaRPr sz="1400" u="none" strike="noStrike" cap="none" dirty="0">
              <a:solidFill>
                <a:srgbClr val="000000"/>
              </a:solidFill>
              <a:latin typeface="Helvetica Neue Light" charset="0"/>
              <a:ea typeface="Helvetica Neue Light" charset="0"/>
              <a:cs typeface="Helvetica Neue Light" charset="0"/>
              <a:sym typeface="Helvetica Neue Light"/>
            </a:endParaRPr>
          </a:p>
        </p:txBody>
      </p:sp>
      <p:pic>
        <p:nvPicPr>
          <p:cNvPr id="12" name="Picture 11"/>
          <p:cNvPicPr>
            <a:picLocks noChangeAspect="1"/>
          </p:cNvPicPr>
          <p:nvPr/>
        </p:nvPicPr>
        <p:blipFill>
          <a:blip r:embed="rId4"/>
          <a:stretch>
            <a:fillRect/>
          </a:stretch>
        </p:blipFill>
        <p:spPr>
          <a:xfrm>
            <a:off x="5648497" y="2412464"/>
            <a:ext cx="241300" cy="215900"/>
          </a:xfrm>
          <a:prstGeom prst="rect">
            <a:avLst/>
          </a:prstGeom>
        </p:spPr>
      </p:pic>
    </p:spTree>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622"/>
        <p:cNvGrpSpPr/>
        <p:nvPr/>
      </p:nvGrpSpPr>
      <p:grpSpPr>
        <a:xfrm>
          <a:off x="0" y="0"/>
          <a:ext cx="0" cy="0"/>
          <a:chOff x="0" y="0"/>
          <a:chExt cx="0" cy="0"/>
        </a:xfrm>
      </p:grpSpPr>
      <p:sp>
        <p:nvSpPr>
          <p:cNvPr id="623" name="Google Shape;623;g59aab9b93f_0_274"/>
          <p:cNvSpPr txBox="1">
            <a:spLocks noGrp="1"/>
          </p:cNvSpPr>
          <p:nvPr>
            <p:ph type="title"/>
          </p:nvPr>
        </p:nvSpPr>
        <p:spPr>
          <a:xfrm>
            <a:off x="304800" y="41744"/>
            <a:ext cx="8683200" cy="8574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2E3037"/>
              </a:buClr>
              <a:buSzPts val="1900"/>
              <a:buFont typeface="Arial"/>
              <a:buNone/>
            </a:pPr>
            <a:r>
              <a:rPr lang="en-US" sz="2600" b="1" dirty="0">
                <a:solidFill>
                  <a:srgbClr val="2E3037"/>
                </a:solidFill>
              </a:rPr>
              <a:t>Show underlying data (Continued)</a:t>
            </a:r>
            <a:endParaRPr sz="2600" b="1" i="0" u="none" strike="noStrike" cap="none" dirty="0">
              <a:solidFill>
                <a:srgbClr val="2E3037"/>
              </a:solidFill>
            </a:endParaRPr>
          </a:p>
        </p:txBody>
      </p:sp>
      <p:sp>
        <p:nvSpPr>
          <p:cNvPr id="624" name="Google Shape;624;g59aab9b93f_0_274"/>
          <p:cNvSpPr txBox="1">
            <a:spLocks noGrp="1"/>
          </p:cNvSpPr>
          <p:nvPr>
            <p:ph type="body" idx="1"/>
          </p:nvPr>
        </p:nvSpPr>
        <p:spPr>
          <a:xfrm>
            <a:off x="397475" y="923231"/>
            <a:ext cx="7236900" cy="2127900"/>
          </a:xfrm>
          <a:prstGeom prst="rect">
            <a:avLst/>
          </a:prstGeom>
          <a:noFill/>
          <a:ln>
            <a:noFill/>
          </a:ln>
        </p:spPr>
        <p:txBody>
          <a:bodyPr spcFirstLastPara="1" wrap="square" lIns="91425" tIns="45700" rIns="91425" bIns="45700" anchor="t" anchorCtr="0">
            <a:noAutofit/>
          </a:bodyPr>
          <a:lstStyle/>
          <a:p>
            <a:pPr marL="26670" marR="0" lvl="0" indent="0" algn="l" rtl="0">
              <a:lnSpc>
                <a:spcPct val="115000"/>
              </a:lnSpc>
              <a:spcBef>
                <a:spcPts val="444"/>
              </a:spcBef>
              <a:spcAft>
                <a:spcPts val="0"/>
              </a:spcAft>
              <a:buSzPts val="1800"/>
              <a:buNone/>
            </a:pPr>
            <a:r>
              <a:rPr lang="en-US" sz="1800" dirty="0">
                <a:sym typeface="Helvetica Neue Light"/>
              </a:rPr>
              <a:t>ThoughtSpot allows you to show a chart’s underlying data, from Chart mode.</a:t>
            </a:r>
            <a:endParaRPr sz="1800" dirty="0">
              <a:sym typeface="Helvetica Neue Light"/>
            </a:endParaRPr>
          </a:p>
          <a:p>
            <a:pPr marL="342900" marR="0" lvl="0" indent="-190500" algn="l" rtl="0">
              <a:lnSpc>
                <a:spcPct val="100000"/>
              </a:lnSpc>
              <a:spcBef>
                <a:spcPts val="444"/>
              </a:spcBef>
              <a:spcAft>
                <a:spcPts val="0"/>
              </a:spcAft>
              <a:buClr>
                <a:schemeClr val="dk1"/>
              </a:buClr>
              <a:buSzPts val="1800"/>
              <a:buNone/>
            </a:pPr>
            <a:endParaRPr sz="1800" dirty="0">
              <a:sym typeface="Helvetica Neue"/>
            </a:endParaRPr>
          </a:p>
        </p:txBody>
      </p:sp>
      <p:pic>
        <p:nvPicPr>
          <p:cNvPr id="6" name="Google Shape;634;g59aab9b93f_0_283"/>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2339350" y="1629750"/>
            <a:ext cx="4536676" cy="3309250"/>
          </a:xfrm>
          <a:prstGeom prst="rect">
            <a:avLst/>
          </a:prstGeom>
          <a:noFill/>
          <a:ln>
            <a:solidFill>
              <a:schemeClr val="tx1">
                <a:lumMod val="50000"/>
                <a:lumOff val="50000"/>
              </a:schemeClr>
            </a:solidFill>
          </a:ln>
        </p:spPr>
      </p:pic>
      <p:sp>
        <p:nvSpPr>
          <p:cNvPr id="8" name="Google Shape;636;g59aab9b93f_0_283"/>
          <p:cNvSpPr txBox="1"/>
          <p:nvPr/>
        </p:nvSpPr>
        <p:spPr>
          <a:xfrm>
            <a:off x="7125075" y="2417138"/>
            <a:ext cx="1841400" cy="572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dirty="0">
                <a:solidFill>
                  <a:srgbClr val="000000"/>
                </a:solidFill>
                <a:latin typeface="Helvetica Neue Light" charset="0"/>
                <a:ea typeface="Helvetica Neue Light" charset="0"/>
                <a:cs typeface="Helvetica Neue Light" charset="0"/>
                <a:sym typeface="Helvetica Neue"/>
              </a:rPr>
              <a:t>Add </a:t>
            </a:r>
            <a:r>
              <a:rPr lang="en-US" dirty="0">
                <a:latin typeface="Helvetica Neue Light" charset="0"/>
                <a:ea typeface="Helvetica Neue Light" charset="0"/>
                <a:cs typeface="Helvetica Neue Light" charset="0"/>
                <a:sym typeface="Helvetica Neue"/>
              </a:rPr>
              <a:t>additional columns</a:t>
            </a:r>
            <a:r>
              <a:rPr lang="en-US" sz="1400" u="none" strike="noStrike" cap="none" dirty="0">
                <a:solidFill>
                  <a:srgbClr val="000000"/>
                </a:solidFill>
                <a:latin typeface="Helvetica Neue Light" charset="0"/>
                <a:ea typeface="Helvetica Neue Light" charset="0"/>
                <a:cs typeface="Helvetica Neue Light" charset="0"/>
                <a:sym typeface="Helvetica Neue"/>
              </a:rPr>
              <a:t> to the underlying data table</a:t>
            </a:r>
            <a:endParaRPr sz="1400" u="none" strike="noStrike" cap="none" dirty="0">
              <a:solidFill>
                <a:srgbClr val="000000"/>
              </a:solidFill>
              <a:latin typeface="Helvetica Neue Light" charset="0"/>
              <a:ea typeface="Helvetica Neue Light" charset="0"/>
              <a:cs typeface="Helvetica Neue Light" charset="0"/>
              <a:sym typeface="Helvetica Neue"/>
            </a:endParaRPr>
          </a:p>
        </p:txBody>
      </p:sp>
      <p:pic>
        <p:nvPicPr>
          <p:cNvPr id="9" name="Picture 8"/>
          <p:cNvPicPr>
            <a:picLocks noChangeAspect="1"/>
          </p:cNvPicPr>
          <p:nvPr/>
        </p:nvPicPr>
        <p:blipFill>
          <a:blip r:embed="rId4"/>
          <a:stretch>
            <a:fillRect/>
          </a:stretch>
        </p:blipFill>
        <p:spPr>
          <a:xfrm>
            <a:off x="6851537" y="2611305"/>
            <a:ext cx="241300" cy="215900"/>
          </a:xfrm>
          <a:prstGeom prst="rect">
            <a:avLst/>
          </a:prstGeom>
        </p:spPr>
      </p:pic>
    </p:spTree>
    <p:extLst>
      <p:ext uri="{BB962C8B-B14F-4D97-AF65-F5344CB8AC3E}">
        <p14:creationId xmlns:p14="http://schemas.microsoft.com/office/powerpoint/2010/main" val="1792745750"/>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F5615D"/>
        </a:solidFill>
        <a:effectLst/>
      </p:bgPr>
    </p:bg>
    <p:spTree>
      <p:nvGrpSpPr>
        <p:cNvPr id="1" name="Shape 640"/>
        <p:cNvGrpSpPr/>
        <p:nvPr/>
      </p:nvGrpSpPr>
      <p:grpSpPr>
        <a:xfrm>
          <a:off x="0" y="0"/>
          <a:ext cx="0" cy="0"/>
          <a:chOff x="0" y="0"/>
          <a:chExt cx="0" cy="0"/>
        </a:xfrm>
      </p:grpSpPr>
      <p:sp>
        <p:nvSpPr>
          <p:cNvPr id="641" name="Google Shape;641;p37"/>
          <p:cNvSpPr txBox="1">
            <a:spLocks noGrp="1"/>
          </p:cNvSpPr>
          <p:nvPr>
            <p:ph type="title"/>
          </p:nvPr>
        </p:nvSpPr>
        <p:spPr>
          <a:xfrm>
            <a:off x="457200" y="2097214"/>
            <a:ext cx="8229600" cy="8574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2600"/>
              <a:buFont typeface="Arial"/>
              <a:buNone/>
            </a:pPr>
            <a:r>
              <a:rPr lang="en-US" b="1" dirty="0"/>
              <a:t>Filters</a:t>
            </a:r>
            <a:endParaRPr sz="2600" b="1" i="0" u="none" strike="noStrike" cap="none" dirty="0">
              <a:solidFill>
                <a:srgbClr val="FFFFFF"/>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646"/>
        <p:cNvGrpSpPr/>
        <p:nvPr/>
      </p:nvGrpSpPr>
      <p:grpSpPr>
        <a:xfrm>
          <a:off x="0" y="0"/>
          <a:ext cx="0" cy="0"/>
          <a:chOff x="0" y="0"/>
          <a:chExt cx="0" cy="0"/>
        </a:xfrm>
      </p:grpSpPr>
      <p:sp>
        <p:nvSpPr>
          <p:cNvPr id="648" name="Google Shape;648;p38"/>
          <p:cNvSpPr txBox="1">
            <a:spLocks noGrp="1"/>
          </p:cNvSpPr>
          <p:nvPr>
            <p:ph type="body" idx="1"/>
          </p:nvPr>
        </p:nvSpPr>
        <p:spPr>
          <a:xfrm>
            <a:off x="410673" y="1009108"/>
            <a:ext cx="8085000" cy="1800600"/>
          </a:xfrm>
          <a:prstGeom prst="rect">
            <a:avLst/>
          </a:prstGeom>
          <a:noFill/>
          <a:ln>
            <a:noFill/>
          </a:ln>
        </p:spPr>
        <p:txBody>
          <a:bodyPr spcFirstLastPara="1" wrap="square" lIns="91425" tIns="91425" rIns="91425" bIns="91425" anchor="t" anchorCtr="0">
            <a:noAutofit/>
          </a:bodyPr>
          <a:lstStyle/>
          <a:p>
            <a:pPr marL="114300" lvl="0" indent="0" algn="l" rtl="0">
              <a:lnSpc>
                <a:spcPct val="100000"/>
              </a:lnSpc>
              <a:spcBef>
                <a:spcPts val="480"/>
              </a:spcBef>
              <a:spcAft>
                <a:spcPts val="0"/>
              </a:spcAft>
              <a:buClr>
                <a:schemeClr val="dk1"/>
              </a:buClr>
              <a:buSzPts val="1800"/>
              <a:buNone/>
            </a:pPr>
            <a:r>
              <a:rPr lang="en-US" sz="1800" dirty="0">
                <a:sym typeface="Helvetica Neue Light"/>
              </a:rPr>
              <a:t>A filter narrows down the results to only include what you want to see.</a:t>
            </a:r>
            <a:endParaRPr sz="1800" dirty="0">
              <a:sym typeface="Helvetica Neue Light"/>
            </a:endParaRPr>
          </a:p>
          <a:p>
            <a:pPr marL="114300" lvl="0" indent="0" algn="l" rtl="0">
              <a:lnSpc>
                <a:spcPct val="100000"/>
              </a:lnSpc>
              <a:spcBef>
                <a:spcPts val="480"/>
              </a:spcBef>
              <a:spcAft>
                <a:spcPts val="0"/>
              </a:spcAft>
              <a:buClr>
                <a:schemeClr val="dk1"/>
              </a:buClr>
              <a:buSzPts val="1800"/>
              <a:buNone/>
            </a:pPr>
            <a:r>
              <a:rPr lang="en-US" sz="1800" dirty="0">
                <a:sym typeface="Helvetica Neue Light"/>
              </a:rPr>
              <a:t>When you type a data value to your search, it becomes a filter.</a:t>
            </a:r>
            <a:endParaRPr sz="1800" dirty="0">
              <a:sym typeface="Helvetica Neue Light"/>
            </a:endParaRPr>
          </a:p>
          <a:p>
            <a:pPr marL="114300" lvl="0" indent="0" algn="l" rtl="0">
              <a:lnSpc>
                <a:spcPct val="100000"/>
              </a:lnSpc>
              <a:spcBef>
                <a:spcPts val="480"/>
              </a:spcBef>
              <a:spcAft>
                <a:spcPts val="0"/>
              </a:spcAft>
              <a:buClr>
                <a:schemeClr val="dk1"/>
              </a:buClr>
              <a:buSzPts val="1800"/>
              <a:buNone/>
            </a:pPr>
            <a:r>
              <a:rPr lang="en-US" sz="1800" dirty="0">
                <a:sym typeface="Helvetica Neue Light"/>
              </a:rPr>
              <a:t>Filters appear in grey in the search bar.</a:t>
            </a:r>
            <a:br>
              <a:rPr lang="en-US" sz="1800" dirty="0">
                <a:sym typeface="Helvetica Neue Light"/>
              </a:rPr>
            </a:br>
            <a:endParaRPr sz="1800" dirty="0">
              <a:sym typeface="Helvetica Neue Light"/>
            </a:endParaRPr>
          </a:p>
          <a:p>
            <a:pPr marL="0" lvl="0" indent="0" algn="l" rtl="0">
              <a:lnSpc>
                <a:spcPct val="100000"/>
              </a:lnSpc>
              <a:spcBef>
                <a:spcPts val="480"/>
              </a:spcBef>
              <a:spcAft>
                <a:spcPts val="0"/>
              </a:spcAft>
              <a:buClr>
                <a:schemeClr val="dk1"/>
              </a:buClr>
              <a:buSzPts val="1800"/>
              <a:buNone/>
            </a:pPr>
            <a:endParaRPr sz="1800" dirty="0"/>
          </a:p>
        </p:txBody>
      </p:sp>
      <p:sp>
        <p:nvSpPr>
          <p:cNvPr id="7" name="Google Shape;623;g59aab9b93f_0_274"/>
          <p:cNvSpPr txBox="1">
            <a:spLocks noGrp="1"/>
          </p:cNvSpPr>
          <p:nvPr>
            <p:ph type="title"/>
          </p:nvPr>
        </p:nvSpPr>
        <p:spPr>
          <a:xfrm>
            <a:off x="304800" y="41744"/>
            <a:ext cx="8683200" cy="8574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2E3037"/>
              </a:buClr>
              <a:buSzPts val="1900"/>
              <a:buFont typeface="Arial"/>
              <a:buNone/>
            </a:pPr>
            <a:r>
              <a:rPr lang="en-US" sz="2600" b="1" dirty="0">
                <a:solidFill>
                  <a:srgbClr val="2E3037"/>
                </a:solidFill>
              </a:rPr>
              <a:t>Filters</a:t>
            </a:r>
            <a:endParaRPr sz="2600" b="1" i="0" u="none" strike="noStrike" cap="none" dirty="0">
              <a:solidFill>
                <a:srgbClr val="2E3037"/>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35432" y="2492453"/>
            <a:ext cx="7366000" cy="1498600"/>
          </a:xfrm>
          <a:prstGeom prst="rect">
            <a:avLst/>
          </a:prstGeom>
          <a:ln>
            <a:solidFill>
              <a:schemeClr val="tx1"/>
            </a:solidFill>
          </a:ln>
        </p:spPr>
      </p:pic>
      <p:sp>
        <p:nvSpPr>
          <p:cNvPr id="650" name="Google Shape;650;p38"/>
          <p:cNvSpPr/>
          <p:nvPr/>
        </p:nvSpPr>
        <p:spPr>
          <a:xfrm>
            <a:off x="5004972" y="3359742"/>
            <a:ext cx="1359251" cy="321900"/>
          </a:xfrm>
          <a:prstGeom prst="roundRect">
            <a:avLst>
              <a:gd name="adj" fmla="val 16667"/>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solidFill>
                <a:srgbClr val="000000"/>
              </a:solidFill>
              <a:latin typeface="Helvetica Neue Light" charset="0"/>
              <a:ea typeface="Helvetica Neue Light" charset="0"/>
              <a:cs typeface="Helvetica Neue Light" charset="0"/>
              <a:sym typeface="Arial"/>
            </a:endParaRPr>
          </a:p>
        </p:txBody>
      </p:sp>
    </p:spTree>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646"/>
        <p:cNvGrpSpPr/>
        <p:nvPr/>
      </p:nvGrpSpPr>
      <p:grpSpPr>
        <a:xfrm>
          <a:off x="0" y="0"/>
          <a:ext cx="0" cy="0"/>
          <a:chOff x="0" y="0"/>
          <a:chExt cx="0" cy="0"/>
        </a:xfrm>
      </p:grpSpPr>
      <p:sp>
        <p:nvSpPr>
          <p:cNvPr id="648" name="Google Shape;648;p38"/>
          <p:cNvSpPr txBox="1">
            <a:spLocks noGrp="1"/>
          </p:cNvSpPr>
          <p:nvPr>
            <p:ph type="body" idx="1"/>
          </p:nvPr>
        </p:nvSpPr>
        <p:spPr>
          <a:xfrm>
            <a:off x="398950" y="1056000"/>
            <a:ext cx="8085000" cy="1800600"/>
          </a:xfrm>
          <a:prstGeom prst="rect">
            <a:avLst/>
          </a:prstGeom>
          <a:noFill/>
          <a:ln>
            <a:noFill/>
          </a:ln>
        </p:spPr>
        <p:txBody>
          <a:bodyPr spcFirstLastPara="1" wrap="square" lIns="91425" tIns="91425" rIns="91425" bIns="91425" anchor="t" anchorCtr="0">
            <a:noAutofit/>
          </a:bodyPr>
          <a:lstStyle/>
          <a:p>
            <a:pPr marL="114300" lvl="0" indent="0" algn="l" rtl="0">
              <a:lnSpc>
                <a:spcPct val="100000"/>
              </a:lnSpc>
              <a:spcBef>
                <a:spcPts val="480"/>
              </a:spcBef>
              <a:spcAft>
                <a:spcPts val="0"/>
              </a:spcAft>
              <a:buClr>
                <a:schemeClr val="dk1"/>
              </a:buClr>
              <a:buSzPts val="1800"/>
              <a:buNone/>
            </a:pPr>
            <a:r>
              <a:rPr lang="en-US" sz="1800" b="1" dirty="0">
                <a:sym typeface="Helvetica Neue Light"/>
              </a:rPr>
              <a:t>Filter in search bar</a:t>
            </a:r>
          </a:p>
          <a:p>
            <a:pPr marL="114300" lvl="0" indent="0" algn="l" rtl="0">
              <a:lnSpc>
                <a:spcPct val="100000"/>
              </a:lnSpc>
              <a:spcBef>
                <a:spcPts val="480"/>
              </a:spcBef>
              <a:spcAft>
                <a:spcPts val="0"/>
              </a:spcAft>
              <a:buClr>
                <a:schemeClr val="dk1"/>
              </a:buClr>
              <a:buSzPts val="1800"/>
              <a:buNone/>
            </a:pPr>
            <a:r>
              <a:rPr lang="en-US" sz="1800" dirty="0">
                <a:solidFill>
                  <a:schemeClr val="bg1">
                    <a:lumMod val="50000"/>
                  </a:schemeClr>
                </a:solidFill>
                <a:sym typeface="Helvetica Neue Light"/>
              </a:rPr>
              <a:t>Filter in bulk</a:t>
            </a:r>
          </a:p>
          <a:p>
            <a:pPr marL="114300" lvl="0" indent="0" algn="l" rtl="0">
              <a:lnSpc>
                <a:spcPct val="100000"/>
              </a:lnSpc>
              <a:spcBef>
                <a:spcPts val="480"/>
              </a:spcBef>
              <a:spcAft>
                <a:spcPts val="0"/>
              </a:spcAft>
              <a:buClr>
                <a:schemeClr val="dk1"/>
              </a:buClr>
              <a:buSzPts val="1800"/>
              <a:buNone/>
            </a:pPr>
            <a:r>
              <a:rPr lang="en-US" sz="1800" dirty="0">
                <a:solidFill>
                  <a:schemeClr val="bg1">
                    <a:lumMod val="50000"/>
                  </a:schemeClr>
                </a:solidFill>
                <a:sym typeface="Helvetica Neue Light"/>
              </a:rPr>
              <a:t>Filter from list</a:t>
            </a:r>
          </a:p>
          <a:p>
            <a:pPr marL="114300" lvl="0" indent="0" algn="l" rtl="0">
              <a:lnSpc>
                <a:spcPct val="100000"/>
              </a:lnSpc>
              <a:spcBef>
                <a:spcPts val="480"/>
              </a:spcBef>
              <a:spcAft>
                <a:spcPts val="0"/>
              </a:spcAft>
              <a:buClr>
                <a:schemeClr val="dk1"/>
              </a:buClr>
              <a:buSzPts val="1800"/>
              <a:buNone/>
            </a:pPr>
            <a:r>
              <a:rPr lang="en-US" sz="1800" dirty="0">
                <a:solidFill>
                  <a:schemeClr val="bg1">
                    <a:lumMod val="50000"/>
                  </a:schemeClr>
                </a:solidFill>
                <a:sym typeface="Helvetica Neue Light"/>
              </a:rPr>
              <a:t>Filter from left panel</a:t>
            </a:r>
          </a:p>
          <a:p>
            <a:pPr marL="114300" indent="0">
              <a:spcBef>
                <a:spcPts val="480"/>
              </a:spcBef>
              <a:buSzPts val="1800"/>
              <a:buNone/>
            </a:pPr>
            <a:r>
              <a:rPr lang="en-US" sz="1800" dirty="0">
                <a:solidFill>
                  <a:schemeClr val="bg1">
                    <a:lumMod val="50000"/>
                  </a:schemeClr>
                </a:solidFill>
                <a:sym typeface="Helvetica Neue Light"/>
              </a:rPr>
              <a:t>Filter by date</a:t>
            </a:r>
          </a:p>
          <a:p>
            <a:pPr marL="114300" lvl="0" indent="0" algn="l" rtl="0">
              <a:lnSpc>
                <a:spcPct val="100000"/>
              </a:lnSpc>
              <a:spcBef>
                <a:spcPts val="480"/>
              </a:spcBef>
              <a:spcAft>
                <a:spcPts val="0"/>
              </a:spcAft>
              <a:buClr>
                <a:schemeClr val="dk1"/>
              </a:buClr>
              <a:buSzPts val="1800"/>
              <a:buNone/>
            </a:pPr>
            <a:br>
              <a:rPr lang="en-US" sz="1800" dirty="0">
                <a:sym typeface="Helvetica Neue Light"/>
              </a:rPr>
            </a:br>
            <a:endParaRPr sz="1800" dirty="0">
              <a:sym typeface="Helvetica Neue Light"/>
            </a:endParaRPr>
          </a:p>
          <a:p>
            <a:pPr marL="0" lvl="0" indent="0" algn="l" rtl="0">
              <a:lnSpc>
                <a:spcPct val="100000"/>
              </a:lnSpc>
              <a:spcBef>
                <a:spcPts val="480"/>
              </a:spcBef>
              <a:spcAft>
                <a:spcPts val="0"/>
              </a:spcAft>
              <a:buClr>
                <a:schemeClr val="dk1"/>
              </a:buClr>
              <a:buSzPts val="1800"/>
              <a:buNone/>
            </a:pPr>
            <a:endParaRPr sz="1800" dirty="0"/>
          </a:p>
        </p:txBody>
      </p:sp>
      <p:sp>
        <p:nvSpPr>
          <p:cNvPr id="7" name="Google Shape;623;g59aab9b93f_0_274"/>
          <p:cNvSpPr txBox="1">
            <a:spLocks noGrp="1"/>
          </p:cNvSpPr>
          <p:nvPr>
            <p:ph type="title"/>
          </p:nvPr>
        </p:nvSpPr>
        <p:spPr>
          <a:xfrm>
            <a:off x="304800" y="41744"/>
            <a:ext cx="8683200" cy="8574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2E3037"/>
              </a:buClr>
              <a:buSzPts val="1900"/>
              <a:buFont typeface="Arial"/>
              <a:buNone/>
            </a:pPr>
            <a:r>
              <a:rPr lang="en-US" sz="2600" b="1" dirty="0">
                <a:solidFill>
                  <a:srgbClr val="2E3037"/>
                </a:solidFill>
              </a:rPr>
              <a:t>There are multiple ways to filter</a:t>
            </a:r>
            <a:endParaRPr sz="2600" b="1" i="0" u="none" strike="noStrike" cap="none" dirty="0">
              <a:solidFill>
                <a:srgbClr val="2E3037"/>
              </a:solidFill>
            </a:endParaRPr>
          </a:p>
        </p:txBody>
      </p:sp>
      <p:pic>
        <p:nvPicPr>
          <p:cNvPr id="10" name="Picture 9"/>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58450" y="3015232"/>
            <a:ext cx="7366000" cy="1498600"/>
          </a:xfrm>
          <a:prstGeom prst="rect">
            <a:avLst/>
          </a:prstGeom>
          <a:ln>
            <a:solidFill>
              <a:schemeClr val="tx1"/>
            </a:solidFill>
          </a:ln>
        </p:spPr>
      </p:pic>
      <p:sp>
        <p:nvSpPr>
          <p:cNvPr id="11" name="Google Shape;650;p38"/>
          <p:cNvSpPr/>
          <p:nvPr/>
        </p:nvSpPr>
        <p:spPr>
          <a:xfrm>
            <a:off x="5236621" y="3883656"/>
            <a:ext cx="591156" cy="321900"/>
          </a:xfrm>
          <a:prstGeom prst="roundRect">
            <a:avLst>
              <a:gd name="adj" fmla="val 16667"/>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solidFill>
                <a:srgbClr val="000000"/>
              </a:solidFill>
              <a:latin typeface="Helvetica Neue Light" charset="0"/>
              <a:ea typeface="Helvetica Neue Light" charset="0"/>
              <a:cs typeface="Helvetica Neue Light" charset="0"/>
              <a:sym typeface="Arial"/>
            </a:endParaRPr>
          </a:p>
        </p:txBody>
      </p:sp>
    </p:spTree>
    <p:extLst>
      <p:ext uri="{BB962C8B-B14F-4D97-AF65-F5344CB8AC3E}">
        <p14:creationId xmlns:p14="http://schemas.microsoft.com/office/powerpoint/2010/main" val="734974538"/>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646"/>
        <p:cNvGrpSpPr/>
        <p:nvPr/>
      </p:nvGrpSpPr>
      <p:grpSpPr>
        <a:xfrm>
          <a:off x="0" y="0"/>
          <a:ext cx="0" cy="0"/>
          <a:chOff x="0" y="0"/>
          <a:chExt cx="0" cy="0"/>
        </a:xfrm>
      </p:grpSpPr>
      <p:pic>
        <p:nvPicPr>
          <p:cNvPr id="3" name="Picture 2">
            <a:extLst>
              <a:ext uri="{FF2B5EF4-FFF2-40B4-BE49-F238E27FC236}">
                <a16:creationId xmlns:a16="http://schemas.microsoft.com/office/drawing/2014/main" id="{06A78966-423D-0642-BDD8-40A15E97648D}"/>
              </a:ext>
            </a:extLst>
          </p:cNvPr>
          <p:cNvPicPr>
            <a:picLocks noChangeAspect="1"/>
          </p:cNvPicPr>
          <p:nvPr/>
        </p:nvPicPr>
        <p:blipFill rotWithShape="1">
          <a:blip r:embed="rId3"/>
          <a:srcRect b="1415"/>
          <a:stretch/>
        </p:blipFill>
        <p:spPr>
          <a:xfrm>
            <a:off x="3200405" y="1204009"/>
            <a:ext cx="3214870" cy="3568288"/>
          </a:xfrm>
          <a:prstGeom prst="rect">
            <a:avLst/>
          </a:prstGeom>
          <a:ln>
            <a:solidFill>
              <a:schemeClr val="bg1">
                <a:lumMod val="65000"/>
              </a:schemeClr>
            </a:solidFill>
          </a:ln>
        </p:spPr>
      </p:pic>
      <p:sp>
        <p:nvSpPr>
          <p:cNvPr id="648" name="Google Shape;648;p38"/>
          <p:cNvSpPr txBox="1">
            <a:spLocks noGrp="1"/>
          </p:cNvSpPr>
          <p:nvPr>
            <p:ph type="body" idx="1"/>
          </p:nvPr>
        </p:nvSpPr>
        <p:spPr>
          <a:xfrm>
            <a:off x="398950" y="1056000"/>
            <a:ext cx="8085000" cy="1800600"/>
          </a:xfrm>
          <a:prstGeom prst="rect">
            <a:avLst/>
          </a:prstGeom>
          <a:noFill/>
          <a:ln>
            <a:noFill/>
          </a:ln>
        </p:spPr>
        <p:txBody>
          <a:bodyPr spcFirstLastPara="1" wrap="square" lIns="91425" tIns="91425" rIns="91425" bIns="91425" anchor="t" anchorCtr="0">
            <a:noAutofit/>
          </a:bodyPr>
          <a:lstStyle/>
          <a:p>
            <a:pPr marL="114300" lvl="0" indent="0" algn="l" rtl="0">
              <a:lnSpc>
                <a:spcPct val="100000"/>
              </a:lnSpc>
              <a:spcBef>
                <a:spcPts val="480"/>
              </a:spcBef>
              <a:spcAft>
                <a:spcPts val="0"/>
              </a:spcAft>
              <a:buClr>
                <a:schemeClr val="dk1"/>
              </a:buClr>
              <a:buSzPts val="1800"/>
              <a:buNone/>
            </a:pPr>
            <a:r>
              <a:rPr lang="en-US" sz="1800" dirty="0">
                <a:solidFill>
                  <a:schemeClr val="bg1">
                    <a:lumMod val="50000"/>
                  </a:schemeClr>
                </a:solidFill>
                <a:sym typeface="Helvetica Neue Light"/>
              </a:rPr>
              <a:t>Filter in search bar</a:t>
            </a:r>
            <a:endParaRPr lang="en-US" sz="1800" b="1" dirty="0">
              <a:sym typeface="Helvetica Neue Light"/>
            </a:endParaRPr>
          </a:p>
          <a:p>
            <a:pPr marL="114300" lvl="0" indent="0" algn="l" rtl="0">
              <a:lnSpc>
                <a:spcPct val="100000"/>
              </a:lnSpc>
              <a:spcBef>
                <a:spcPts val="480"/>
              </a:spcBef>
              <a:spcAft>
                <a:spcPts val="0"/>
              </a:spcAft>
              <a:buClr>
                <a:schemeClr val="dk1"/>
              </a:buClr>
              <a:buSzPts val="1800"/>
              <a:buNone/>
            </a:pPr>
            <a:r>
              <a:rPr lang="en-US" sz="1800" b="1" dirty="0">
                <a:sym typeface="Helvetica Neue Light"/>
              </a:rPr>
              <a:t>Filter in bulk</a:t>
            </a:r>
          </a:p>
          <a:p>
            <a:pPr marL="114300" lvl="0" indent="0" algn="l" rtl="0">
              <a:lnSpc>
                <a:spcPct val="100000"/>
              </a:lnSpc>
              <a:spcBef>
                <a:spcPts val="480"/>
              </a:spcBef>
              <a:spcAft>
                <a:spcPts val="0"/>
              </a:spcAft>
              <a:buClr>
                <a:schemeClr val="dk1"/>
              </a:buClr>
              <a:buSzPts val="1800"/>
              <a:buNone/>
            </a:pPr>
            <a:r>
              <a:rPr lang="en-US" sz="1800" dirty="0">
                <a:solidFill>
                  <a:schemeClr val="bg1">
                    <a:lumMod val="50000"/>
                  </a:schemeClr>
                </a:solidFill>
                <a:sym typeface="Helvetica Neue Light"/>
              </a:rPr>
              <a:t>Filter from list</a:t>
            </a:r>
          </a:p>
          <a:p>
            <a:pPr marL="114300" lvl="0" indent="0" algn="l" rtl="0">
              <a:lnSpc>
                <a:spcPct val="100000"/>
              </a:lnSpc>
              <a:spcBef>
                <a:spcPts val="480"/>
              </a:spcBef>
              <a:spcAft>
                <a:spcPts val="0"/>
              </a:spcAft>
              <a:buClr>
                <a:schemeClr val="dk1"/>
              </a:buClr>
              <a:buSzPts val="1800"/>
              <a:buNone/>
            </a:pPr>
            <a:r>
              <a:rPr lang="en-US" sz="1800" dirty="0">
                <a:solidFill>
                  <a:schemeClr val="bg1">
                    <a:lumMod val="50000"/>
                  </a:schemeClr>
                </a:solidFill>
                <a:sym typeface="Helvetica Neue Light"/>
              </a:rPr>
              <a:t>Filter from left panel</a:t>
            </a:r>
          </a:p>
          <a:p>
            <a:pPr marL="114300" indent="0">
              <a:spcBef>
                <a:spcPts val="480"/>
              </a:spcBef>
              <a:buSzPts val="1800"/>
              <a:buNone/>
            </a:pPr>
            <a:r>
              <a:rPr lang="en-US" sz="1800" dirty="0">
                <a:solidFill>
                  <a:schemeClr val="bg1">
                    <a:lumMod val="50000"/>
                  </a:schemeClr>
                </a:solidFill>
                <a:sym typeface="Helvetica Neue Light"/>
              </a:rPr>
              <a:t>Filter by date</a:t>
            </a:r>
          </a:p>
          <a:p>
            <a:pPr marL="114300" lvl="0" indent="0" algn="l" rtl="0">
              <a:lnSpc>
                <a:spcPct val="100000"/>
              </a:lnSpc>
              <a:spcBef>
                <a:spcPts val="480"/>
              </a:spcBef>
              <a:spcAft>
                <a:spcPts val="0"/>
              </a:spcAft>
              <a:buClr>
                <a:schemeClr val="dk1"/>
              </a:buClr>
              <a:buSzPts val="1800"/>
              <a:buNone/>
            </a:pPr>
            <a:br>
              <a:rPr lang="en-US" sz="1800" dirty="0">
                <a:sym typeface="Helvetica Neue Light"/>
              </a:rPr>
            </a:br>
            <a:endParaRPr sz="1800" dirty="0">
              <a:sym typeface="Helvetica Neue Light"/>
            </a:endParaRPr>
          </a:p>
          <a:p>
            <a:pPr marL="0" lvl="0" indent="0" algn="l" rtl="0">
              <a:lnSpc>
                <a:spcPct val="100000"/>
              </a:lnSpc>
              <a:spcBef>
                <a:spcPts val="480"/>
              </a:spcBef>
              <a:spcAft>
                <a:spcPts val="0"/>
              </a:spcAft>
              <a:buClr>
                <a:schemeClr val="dk1"/>
              </a:buClr>
              <a:buSzPts val="1800"/>
              <a:buNone/>
            </a:pPr>
            <a:endParaRPr sz="1800" dirty="0"/>
          </a:p>
        </p:txBody>
      </p:sp>
      <p:sp>
        <p:nvSpPr>
          <p:cNvPr id="7" name="Google Shape;623;g59aab9b93f_0_274"/>
          <p:cNvSpPr txBox="1">
            <a:spLocks noGrp="1"/>
          </p:cNvSpPr>
          <p:nvPr>
            <p:ph type="title"/>
          </p:nvPr>
        </p:nvSpPr>
        <p:spPr>
          <a:xfrm>
            <a:off x="304800" y="41744"/>
            <a:ext cx="8683200" cy="8574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2E3037"/>
              </a:buClr>
              <a:buSzPts val="1900"/>
              <a:buFont typeface="Arial"/>
              <a:buNone/>
            </a:pPr>
            <a:r>
              <a:rPr lang="en-US" sz="2600" b="1" dirty="0">
                <a:solidFill>
                  <a:srgbClr val="2E3037"/>
                </a:solidFill>
              </a:rPr>
              <a:t>There are multiple ways to filter</a:t>
            </a:r>
            <a:endParaRPr sz="2600" b="1" i="0" u="none" strike="noStrike" cap="none" dirty="0">
              <a:solidFill>
                <a:srgbClr val="2E3037"/>
              </a:solidFill>
            </a:endParaRPr>
          </a:p>
        </p:txBody>
      </p:sp>
      <p:sp>
        <p:nvSpPr>
          <p:cNvPr id="6" name="Google Shape;650;p38">
            <a:extLst>
              <a:ext uri="{FF2B5EF4-FFF2-40B4-BE49-F238E27FC236}">
                <a16:creationId xmlns:a16="http://schemas.microsoft.com/office/drawing/2014/main" id="{DD5E3BE1-CD27-E44C-956F-172E1F461FC7}"/>
              </a:ext>
            </a:extLst>
          </p:cNvPr>
          <p:cNvSpPr/>
          <p:nvPr/>
        </p:nvSpPr>
        <p:spPr>
          <a:xfrm>
            <a:off x="3425239" y="4206239"/>
            <a:ext cx="937756" cy="249919"/>
          </a:xfrm>
          <a:prstGeom prst="roundRect">
            <a:avLst>
              <a:gd name="adj" fmla="val 16667"/>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solidFill>
                <a:srgbClr val="000000"/>
              </a:solidFill>
              <a:latin typeface="Helvetica Neue Light" charset="0"/>
              <a:ea typeface="Helvetica Neue Light" charset="0"/>
              <a:cs typeface="Helvetica Neue Light" charset="0"/>
              <a:sym typeface="Arial"/>
            </a:endParaRPr>
          </a:p>
        </p:txBody>
      </p:sp>
    </p:spTree>
    <p:extLst>
      <p:ext uri="{BB962C8B-B14F-4D97-AF65-F5344CB8AC3E}">
        <p14:creationId xmlns:p14="http://schemas.microsoft.com/office/powerpoint/2010/main" val="95861424"/>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196070" y="311442"/>
            <a:ext cx="8490730" cy="47982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600"/>
              <a:buFont typeface="Helvetica Neue Light"/>
              <a:buNone/>
              <a:defRPr sz="2600" b="0" i="0" u="none" strike="noStrike" cap="none">
                <a:solidFill>
                  <a:schemeClr val="dk1"/>
                </a:solidFill>
                <a:latin typeface="Plain" charset="0"/>
                <a:ea typeface="Plain" charset="0"/>
                <a:cs typeface="Plain" charset="0"/>
                <a:sym typeface="Helvetica Neue Light"/>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b="1" dirty="0">
                <a:latin typeface="Helvetica Neue Light" charset="0"/>
                <a:ea typeface="Helvetica Neue Light" charset="0"/>
                <a:cs typeface="Helvetica Neue Light" charset="0"/>
              </a:rPr>
              <a:t>ThoughtSpot uses search, because it is familiar</a:t>
            </a:r>
          </a:p>
        </p:txBody>
      </p:sp>
      <p:sp>
        <p:nvSpPr>
          <p:cNvPr id="4" name="Google Shape;299;p6"/>
          <p:cNvSpPr txBox="1">
            <a:spLocks/>
          </p:cNvSpPr>
          <p:nvPr/>
        </p:nvSpPr>
        <p:spPr>
          <a:xfrm>
            <a:off x="6899131" y="1586111"/>
            <a:ext cx="2013300" cy="262920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Plain" charset="0"/>
                <a:ea typeface="Plain" charset="0"/>
                <a:cs typeface="Plain" charset="0"/>
                <a:sym typeface="Helvetica Neue"/>
              </a:defRPr>
            </a:lvl1pPr>
            <a:lvl2pPr marL="914400" marR="0" lvl="1"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Helvetica Neue"/>
                <a:ea typeface="Helvetica Neue"/>
                <a:cs typeface="Helvetica Neue"/>
                <a:sym typeface="Helvetica Neue"/>
              </a:defRPr>
            </a:lvl2pPr>
            <a:lvl3pPr marL="1371600" marR="0" lvl="2" indent="-304800" algn="l" rtl="0">
              <a:lnSpc>
                <a:spcPct val="100000"/>
              </a:lnSpc>
              <a:spcBef>
                <a:spcPts val="240"/>
              </a:spcBef>
              <a:spcAft>
                <a:spcPts val="0"/>
              </a:spcAft>
              <a:buClr>
                <a:schemeClr val="dk1"/>
              </a:buClr>
              <a:buSzPts val="1200"/>
              <a:buFont typeface="Arial"/>
              <a:buChar char="•"/>
              <a:defRPr sz="1200" b="0" i="0" u="none" strike="noStrike" cap="none">
                <a:solidFill>
                  <a:schemeClr val="dk1"/>
                </a:solidFill>
                <a:latin typeface="Helvetica Neue"/>
                <a:ea typeface="Helvetica Neue"/>
                <a:cs typeface="Helvetica Neue"/>
                <a:sym typeface="Helvetica Neue"/>
              </a:defRPr>
            </a:lvl3pPr>
            <a:lvl4pPr marL="1828800" marR="0" lvl="3" indent="-285750" algn="l" rtl="0">
              <a:lnSpc>
                <a:spcPct val="100000"/>
              </a:lnSpc>
              <a:spcBef>
                <a:spcPts val="180"/>
              </a:spcBef>
              <a:spcAft>
                <a:spcPts val="0"/>
              </a:spcAft>
              <a:buClr>
                <a:schemeClr val="dk1"/>
              </a:buClr>
              <a:buSzPts val="900"/>
              <a:buFont typeface="Arial"/>
              <a:buChar char="–"/>
              <a:defRPr sz="900" b="0" i="0" u="none" strike="noStrike" cap="none">
                <a:solidFill>
                  <a:schemeClr val="dk1"/>
                </a:solidFill>
                <a:latin typeface="Helvetica Neue"/>
                <a:ea typeface="Helvetica Neue"/>
                <a:cs typeface="Helvetica Neue"/>
                <a:sym typeface="Helvetica Neue"/>
              </a:defRPr>
            </a:lvl4pPr>
            <a:lvl5pPr marL="2286000" marR="0" lvl="4" indent="-285750" algn="l" rtl="0">
              <a:lnSpc>
                <a:spcPct val="100000"/>
              </a:lnSpc>
              <a:spcBef>
                <a:spcPts val="180"/>
              </a:spcBef>
              <a:spcAft>
                <a:spcPts val="0"/>
              </a:spcAft>
              <a:buClr>
                <a:schemeClr val="dk1"/>
              </a:buClr>
              <a:buSzPts val="900"/>
              <a:buFont typeface="Arial"/>
              <a:buChar char="»"/>
              <a:defRPr sz="900" b="0" i="0" u="none" strike="noStrike" cap="none">
                <a:solidFill>
                  <a:schemeClr val="dk1"/>
                </a:solidFill>
                <a:latin typeface="Helvetica Neue"/>
                <a:ea typeface="Helvetica Neue"/>
                <a:cs typeface="Helvetica Neue"/>
                <a:sym typeface="Helvetica Neue"/>
              </a:defRPr>
            </a:lvl5pPr>
            <a:lvl6pPr marL="2743200" marR="0" lvl="5"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0" indent="0">
              <a:spcBef>
                <a:spcPts val="0"/>
              </a:spcBef>
              <a:buClr>
                <a:srgbClr val="595959"/>
              </a:buClr>
              <a:buFont typeface="Arial"/>
              <a:buNone/>
            </a:pPr>
            <a:r>
              <a:rPr lang="en-US" dirty="0">
                <a:solidFill>
                  <a:srgbClr val="000000"/>
                </a:solidFill>
                <a:latin typeface="Helvetica Neue Light" charset="0"/>
                <a:ea typeface="Helvetica Neue Light" charset="0"/>
                <a:cs typeface="Helvetica Neue Light" charset="0"/>
                <a:sym typeface="Helvetica Neue Light"/>
              </a:rPr>
              <a:t>Easy to Use</a:t>
            </a:r>
            <a:endParaRPr lang="en-US" dirty="0">
              <a:solidFill>
                <a:srgbClr val="000000"/>
              </a:solidFill>
              <a:latin typeface="Helvetica Neue Light" charset="0"/>
              <a:ea typeface="Helvetica Neue Light" charset="0"/>
              <a:cs typeface="Helvetica Neue Light" charset="0"/>
            </a:endParaRPr>
          </a:p>
          <a:p>
            <a:pPr marL="0" indent="0">
              <a:buFont typeface="Arial"/>
              <a:buNone/>
            </a:pPr>
            <a:endParaRPr lang="en-US" dirty="0">
              <a:solidFill>
                <a:srgbClr val="000000"/>
              </a:solidFill>
              <a:latin typeface="Helvetica Neue Light" charset="0"/>
              <a:ea typeface="Helvetica Neue Light" charset="0"/>
              <a:cs typeface="Helvetica Neue Light" charset="0"/>
              <a:sym typeface="Helvetica Neue Light"/>
            </a:endParaRPr>
          </a:p>
          <a:p>
            <a:pPr marL="0" indent="0">
              <a:buClr>
                <a:srgbClr val="595959"/>
              </a:buClr>
              <a:buFont typeface="Arial"/>
              <a:buNone/>
            </a:pPr>
            <a:r>
              <a:rPr lang="en-US" dirty="0">
                <a:solidFill>
                  <a:srgbClr val="000000"/>
                </a:solidFill>
                <a:latin typeface="Helvetica Neue Light" charset="0"/>
                <a:ea typeface="Helvetica Neue Light" charset="0"/>
                <a:cs typeface="Helvetica Neue Light" charset="0"/>
                <a:sym typeface="Helvetica Neue Light"/>
              </a:rPr>
              <a:t>Instant Response Time</a:t>
            </a:r>
            <a:endParaRPr lang="en-US" dirty="0">
              <a:solidFill>
                <a:srgbClr val="000000"/>
              </a:solidFill>
              <a:latin typeface="Helvetica Neue Light" charset="0"/>
              <a:ea typeface="Helvetica Neue Light" charset="0"/>
              <a:cs typeface="Helvetica Neue Light" charset="0"/>
            </a:endParaRPr>
          </a:p>
          <a:p>
            <a:pPr marL="0" indent="0">
              <a:buFont typeface="Arial"/>
              <a:buNone/>
            </a:pPr>
            <a:endParaRPr lang="en-US" dirty="0">
              <a:solidFill>
                <a:srgbClr val="000000"/>
              </a:solidFill>
              <a:latin typeface="Helvetica Neue Light" charset="0"/>
              <a:ea typeface="Helvetica Neue Light" charset="0"/>
              <a:cs typeface="Helvetica Neue Light" charset="0"/>
              <a:sym typeface="Helvetica Neue Light"/>
            </a:endParaRPr>
          </a:p>
          <a:p>
            <a:pPr marL="0" indent="0">
              <a:buClr>
                <a:srgbClr val="595959"/>
              </a:buClr>
              <a:buFont typeface="Arial"/>
              <a:buNone/>
            </a:pPr>
            <a:r>
              <a:rPr lang="en-US" dirty="0">
                <a:solidFill>
                  <a:srgbClr val="000000"/>
                </a:solidFill>
                <a:latin typeface="Helvetica Neue Light" charset="0"/>
                <a:ea typeface="Helvetica Neue Light" charset="0"/>
                <a:cs typeface="Helvetica Neue Light" charset="0"/>
                <a:sym typeface="Helvetica Neue Light"/>
              </a:rPr>
              <a:t>No More Waiting for Experts</a:t>
            </a:r>
            <a:endParaRPr lang="en-US" dirty="0">
              <a:solidFill>
                <a:srgbClr val="000000"/>
              </a:solidFill>
              <a:latin typeface="Helvetica Neue Light" charset="0"/>
              <a:ea typeface="Helvetica Neue Light" charset="0"/>
              <a:cs typeface="Helvetica Neue Light" charset="0"/>
            </a:endParaRPr>
          </a:p>
        </p:txBody>
      </p:sp>
      <p:pic>
        <p:nvPicPr>
          <p:cNvPr id="6" name="Picture 5"/>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045029" y="1000457"/>
            <a:ext cx="5082639" cy="3557603"/>
          </a:xfrm>
          <a:prstGeom prst="rect">
            <a:avLst/>
          </a:prstGeom>
        </p:spPr>
      </p:pic>
    </p:spTree>
    <p:extLst>
      <p:ext uri="{BB962C8B-B14F-4D97-AF65-F5344CB8AC3E}">
        <p14:creationId xmlns:p14="http://schemas.microsoft.com/office/powerpoint/2010/main" val="16837759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646"/>
        <p:cNvGrpSpPr/>
        <p:nvPr/>
      </p:nvGrpSpPr>
      <p:grpSpPr>
        <a:xfrm>
          <a:off x="0" y="0"/>
          <a:ext cx="0" cy="0"/>
          <a:chOff x="0" y="0"/>
          <a:chExt cx="0" cy="0"/>
        </a:xfrm>
      </p:grpSpPr>
      <p:sp>
        <p:nvSpPr>
          <p:cNvPr id="648" name="Google Shape;648;p38"/>
          <p:cNvSpPr txBox="1">
            <a:spLocks noGrp="1"/>
          </p:cNvSpPr>
          <p:nvPr>
            <p:ph type="body" idx="1"/>
          </p:nvPr>
        </p:nvSpPr>
        <p:spPr>
          <a:xfrm>
            <a:off x="398950" y="1056000"/>
            <a:ext cx="8085000" cy="1800600"/>
          </a:xfrm>
          <a:prstGeom prst="rect">
            <a:avLst/>
          </a:prstGeom>
          <a:noFill/>
          <a:ln>
            <a:noFill/>
          </a:ln>
        </p:spPr>
        <p:txBody>
          <a:bodyPr spcFirstLastPara="1" wrap="square" lIns="91425" tIns="91425" rIns="91425" bIns="91425" anchor="t" anchorCtr="0">
            <a:noAutofit/>
          </a:bodyPr>
          <a:lstStyle/>
          <a:p>
            <a:pPr marL="114300" lvl="0" indent="0" algn="l" rtl="0">
              <a:lnSpc>
                <a:spcPct val="100000"/>
              </a:lnSpc>
              <a:spcBef>
                <a:spcPts val="480"/>
              </a:spcBef>
              <a:spcAft>
                <a:spcPts val="0"/>
              </a:spcAft>
              <a:buClr>
                <a:schemeClr val="dk1"/>
              </a:buClr>
              <a:buSzPts val="1800"/>
              <a:buNone/>
            </a:pPr>
            <a:r>
              <a:rPr lang="en-US" sz="1800" dirty="0">
                <a:solidFill>
                  <a:schemeClr val="bg1">
                    <a:lumMod val="50000"/>
                  </a:schemeClr>
                </a:solidFill>
                <a:sym typeface="Helvetica Neue Light"/>
              </a:rPr>
              <a:t>Filter in search bar</a:t>
            </a:r>
            <a:endParaRPr lang="en-US" sz="1800" b="1" dirty="0">
              <a:sym typeface="Helvetica Neue Light"/>
            </a:endParaRPr>
          </a:p>
          <a:p>
            <a:pPr marL="114300" lvl="0" indent="0" algn="l" rtl="0">
              <a:lnSpc>
                <a:spcPct val="100000"/>
              </a:lnSpc>
              <a:spcBef>
                <a:spcPts val="480"/>
              </a:spcBef>
              <a:spcAft>
                <a:spcPts val="0"/>
              </a:spcAft>
              <a:buClr>
                <a:schemeClr val="dk1"/>
              </a:buClr>
              <a:buSzPts val="1800"/>
              <a:buNone/>
            </a:pPr>
            <a:r>
              <a:rPr lang="en-US" sz="1800" dirty="0">
                <a:solidFill>
                  <a:schemeClr val="bg1">
                    <a:lumMod val="50000"/>
                  </a:schemeClr>
                </a:solidFill>
                <a:sym typeface="Helvetica Neue Light"/>
              </a:rPr>
              <a:t>Filter in bulk</a:t>
            </a:r>
          </a:p>
          <a:p>
            <a:pPr marL="114300" lvl="0" indent="0" algn="l" rtl="0">
              <a:lnSpc>
                <a:spcPct val="100000"/>
              </a:lnSpc>
              <a:spcBef>
                <a:spcPts val="480"/>
              </a:spcBef>
              <a:spcAft>
                <a:spcPts val="0"/>
              </a:spcAft>
              <a:buClr>
                <a:schemeClr val="dk1"/>
              </a:buClr>
              <a:buSzPts val="1800"/>
              <a:buNone/>
            </a:pPr>
            <a:r>
              <a:rPr lang="en-US" sz="1800" b="1" dirty="0">
                <a:sym typeface="Helvetica Neue Light"/>
              </a:rPr>
              <a:t>Filter from list</a:t>
            </a:r>
          </a:p>
          <a:p>
            <a:pPr marL="114300" lvl="0" indent="0" algn="l" rtl="0">
              <a:lnSpc>
                <a:spcPct val="100000"/>
              </a:lnSpc>
              <a:spcBef>
                <a:spcPts val="480"/>
              </a:spcBef>
              <a:spcAft>
                <a:spcPts val="0"/>
              </a:spcAft>
              <a:buClr>
                <a:schemeClr val="dk1"/>
              </a:buClr>
              <a:buSzPts val="1800"/>
              <a:buNone/>
            </a:pPr>
            <a:r>
              <a:rPr lang="en-US" sz="1800" dirty="0">
                <a:solidFill>
                  <a:schemeClr val="bg1">
                    <a:lumMod val="50000"/>
                  </a:schemeClr>
                </a:solidFill>
                <a:sym typeface="Helvetica Neue Light"/>
              </a:rPr>
              <a:t>Filter from left panel</a:t>
            </a:r>
          </a:p>
          <a:p>
            <a:pPr marL="114300" indent="0">
              <a:spcBef>
                <a:spcPts val="480"/>
              </a:spcBef>
              <a:buSzPts val="1800"/>
              <a:buNone/>
            </a:pPr>
            <a:r>
              <a:rPr lang="en-US" sz="1800" dirty="0">
                <a:solidFill>
                  <a:schemeClr val="bg1">
                    <a:lumMod val="50000"/>
                  </a:schemeClr>
                </a:solidFill>
                <a:sym typeface="Helvetica Neue Light"/>
              </a:rPr>
              <a:t>Filter by date</a:t>
            </a:r>
          </a:p>
          <a:p>
            <a:pPr marL="114300" lvl="0" indent="0" algn="l" rtl="0">
              <a:lnSpc>
                <a:spcPct val="100000"/>
              </a:lnSpc>
              <a:spcBef>
                <a:spcPts val="480"/>
              </a:spcBef>
              <a:spcAft>
                <a:spcPts val="0"/>
              </a:spcAft>
              <a:buClr>
                <a:schemeClr val="dk1"/>
              </a:buClr>
              <a:buSzPts val="1800"/>
              <a:buNone/>
            </a:pPr>
            <a:br>
              <a:rPr lang="en-US" sz="1800" dirty="0">
                <a:sym typeface="Helvetica Neue Light"/>
              </a:rPr>
            </a:br>
            <a:endParaRPr sz="1800" dirty="0">
              <a:sym typeface="Helvetica Neue Light"/>
            </a:endParaRPr>
          </a:p>
          <a:p>
            <a:pPr marL="0" lvl="0" indent="0" algn="l" rtl="0">
              <a:lnSpc>
                <a:spcPct val="100000"/>
              </a:lnSpc>
              <a:spcBef>
                <a:spcPts val="480"/>
              </a:spcBef>
              <a:spcAft>
                <a:spcPts val="0"/>
              </a:spcAft>
              <a:buClr>
                <a:schemeClr val="dk1"/>
              </a:buClr>
              <a:buSzPts val="1800"/>
              <a:buNone/>
            </a:pPr>
            <a:endParaRPr sz="1800" dirty="0"/>
          </a:p>
        </p:txBody>
      </p:sp>
      <p:sp>
        <p:nvSpPr>
          <p:cNvPr id="7" name="Google Shape;623;g59aab9b93f_0_274"/>
          <p:cNvSpPr txBox="1">
            <a:spLocks noGrp="1"/>
          </p:cNvSpPr>
          <p:nvPr>
            <p:ph type="title"/>
          </p:nvPr>
        </p:nvSpPr>
        <p:spPr>
          <a:xfrm>
            <a:off x="304800" y="41744"/>
            <a:ext cx="8683200" cy="8574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2E3037"/>
              </a:buClr>
              <a:buSzPts val="1900"/>
              <a:buFont typeface="Arial"/>
              <a:buNone/>
            </a:pPr>
            <a:r>
              <a:rPr lang="en-US" sz="2600" b="1" dirty="0">
                <a:solidFill>
                  <a:srgbClr val="2E3037"/>
                </a:solidFill>
              </a:rPr>
              <a:t>There are multiple ways to filter</a:t>
            </a:r>
            <a:endParaRPr sz="2600" b="1" i="0" u="none" strike="noStrike" cap="none" dirty="0">
              <a:solidFill>
                <a:srgbClr val="2E3037"/>
              </a:solidFill>
            </a:endParaRPr>
          </a:p>
        </p:txBody>
      </p:sp>
      <p:pic>
        <p:nvPicPr>
          <p:cNvPr id="5" name="Google Shape;656;g5c03f637e4_0_3"/>
          <p:cNvPicPr preferRelativeResize="0"/>
          <p:nvPr/>
        </p:nvPicPr>
        <p:blipFill rotWithShape="1">
          <a:blip r:embed="rId3" cstate="print">
            <a:alphaModFix/>
            <a:extLst>
              <a:ext uri="{28A0092B-C50C-407E-A947-70E740481C1C}">
                <a14:useLocalDpi xmlns:a14="http://schemas.microsoft.com/office/drawing/2010/main"/>
              </a:ext>
            </a:extLst>
          </a:blip>
          <a:srcRect b="9917"/>
          <a:stretch/>
        </p:blipFill>
        <p:spPr>
          <a:xfrm>
            <a:off x="2943309" y="1326708"/>
            <a:ext cx="6044691" cy="3373496"/>
          </a:xfrm>
          <a:prstGeom prst="rect">
            <a:avLst/>
          </a:prstGeom>
          <a:noFill/>
          <a:ln w="9525" cap="flat" cmpd="sng">
            <a:solidFill>
              <a:srgbClr val="666666"/>
            </a:solidFill>
            <a:prstDash val="solid"/>
            <a:round/>
            <a:headEnd type="none" w="sm" len="sm"/>
            <a:tailEnd type="none" w="sm" len="sm"/>
          </a:ln>
        </p:spPr>
      </p:pic>
      <p:pic>
        <p:nvPicPr>
          <p:cNvPr id="10" name="Google Shape;662;g5c03f637e4_0_3"/>
          <p:cNvPicPr preferRelativeResize="0"/>
          <p:nvPr/>
        </p:nvPicPr>
        <p:blipFill rotWithShape="1">
          <a:blip r:embed="rId4">
            <a:alphaModFix/>
          </a:blip>
          <a:srcRect/>
          <a:stretch/>
        </p:blipFill>
        <p:spPr>
          <a:xfrm>
            <a:off x="6549875" y="1518126"/>
            <a:ext cx="1934075" cy="2676950"/>
          </a:xfrm>
          <a:prstGeom prst="rect">
            <a:avLst/>
          </a:prstGeom>
          <a:noFill/>
          <a:ln w="9525" cap="flat" cmpd="sng">
            <a:solidFill>
              <a:srgbClr val="666666"/>
            </a:solidFill>
            <a:prstDash val="solid"/>
            <a:round/>
            <a:headEnd type="none" w="sm" len="sm"/>
            <a:tailEnd type="none" w="sm" len="sm"/>
          </a:ln>
        </p:spPr>
      </p:pic>
      <p:pic>
        <p:nvPicPr>
          <p:cNvPr id="8" name="Picture 7"/>
          <p:cNvPicPr>
            <a:picLocks noChangeAspect="1"/>
          </p:cNvPicPr>
          <p:nvPr/>
        </p:nvPicPr>
        <p:blipFill>
          <a:blip r:embed="rId5"/>
          <a:stretch>
            <a:fillRect/>
          </a:stretch>
        </p:blipFill>
        <p:spPr>
          <a:xfrm>
            <a:off x="6171603" y="2247892"/>
            <a:ext cx="241300" cy="215900"/>
          </a:xfrm>
          <a:prstGeom prst="rect">
            <a:avLst/>
          </a:prstGeom>
        </p:spPr>
      </p:pic>
    </p:spTree>
    <p:extLst>
      <p:ext uri="{BB962C8B-B14F-4D97-AF65-F5344CB8AC3E}">
        <p14:creationId xmlns:p14="http://schemas.microsoft.com/office/powerpoint/2010/main" val="1448028056"/>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646"/>
        <p:cNvGrpSpPr/>
        <p:nvPr/>
      </p:nvGrpSpPr>
      <p:grpSpPr>
        <a:xfrm>
          <a:off x="0" y="0"/>
          <a:ext cx="0" cy="0"/>
          <a:chOff x="0" y="0"/>
          <a:chExt cx="0" cy="0"/>
        </a:xfrm>
      </p:grpSpPr>
      <p:pic>
        <p:nvPicPr>
          <p:cNvPr id="3" name="Picture 2">
            <a:extLst>
              <a:ext uri="{FF2B5EF4-FFF2-40B4-BE49-F238E27FC236}">
                <a16:creationId xmlns:a16="http://schemas.microsoft.com/office/drawing/2014/main" id="{F3D29415-4AC0-764A-B34C-DC14055AAEB5}"/>
              </a:ext>
            </a:extLst>
          </p:cNvPr>
          <p:cNvPicPr>
            <a:picLocks noChangeAspect="1"/>
          </p:cNvPicPr>
          <p:nvPr/>
        </p:nvPicPr>
        <p:blipFill>
          <a:blip r:embed="rId3"/>
          <a:stretch>
            <a:fillRect/>
          </a:stretch>
        </p:blipFill>
        <p:spPr>
          <a:xfrm>
            <a:off x="2853395" y="1225524"/>
            <a:ext cx="5952615" cy="3087980"/>
          </a:xfrm>
          <a:prstGeom prst="rect">
            <a:avLst/>
          </a:prstGeom>
          <a:ln>
            <a:solidFill>
              <a:schemeClr val="bg1">
                <a:lumMod val="65000"/>
              </a:schemeClr>
            </a:solidFill>
          </a:ln>
        </p:spPr>
      </p:pic>
      <p:sp>
        <p:nvSpPr>
          <p:cNvPr id="648" name="Google Shape;648;p38"/>
          <p:cNvSpPr txBox="1">
            <a:spLocks noGrp="1"/>
          </p:cNvSpPr>
          <p:nvPr>
            <p:ph type="body" idx="1"/>
          </p:nvPr>
        </p:nvSpPr>
        <p:spPr>
          <a:xfrm>
            <a:off x="398950" y="1056000"/>
            <a:ext cx="8085000" cy="1800600"/>
          </a:xfrm>
          <a:prstGeom prst="rect">
            <a:avLst/>
          </a:prstGeom>
          <a:noFill/>
          <a:ln>
            <a:noFill/>
          </a:ln>
        </p:spPr>
        <p:txBody>
          <a:bodyPr spcFirstLastPara="1" wrap="square" lIns="91425" tIns="91425" rIns="91425" bIns="91425" anchor="t" anchorCtr="0">
            <a:noAutofit/>
          </a:bodyPr>
          <a:lstStyle/>
          <a:p>
            <a:pPr marL="114300" lvl="0" indent="0" algn="l" rtl="0">
              <a:lnSpc>
                <a:spcPct val="100000"/>
              </a:lnSpc>
              <a:spcBef>
                <a:spcPts val="480"/>
              </a:spcBef>
              <a:spcAft>
                <a:spcPts val="0"/>
              </a:spcAft>
              <a:buClr>
                <a:schemeClr val="dk1"/>
              </a:buClr>
              <a:buSzPts val="1800"/>
              <a:buNone/>
            </a:pPr>
            <a:r>
              <a:rPr lang="en-US" sz="1800" dirty="0">
                <a:solidFill>
                  <a:schemeClr val="bg1">
                    <a:lumMod val="50000"/>
                  </a:schemeClr>
                </a:solidFill>
                <a:sym typeface="Helvetica Neue Light"/>
              </a:rPr>
              <a:t>Filter in search bar</a:t>
            </a:r>
            <a:endParaRPr lang="en-US" sz="1800" b="1" dirty="0">
              <a:sym typeface="Helvetica Neue Light"/>
            </a:endParaRPr>
          </a:p>
          <a:p>
            <a:pPr marL="114300" lvl="0" indent="0" algn="l" rtl="0">
              <a:lnSpc>
                <a:spcPct val="100000"/>
              </a:lnSpc>
              <a:spcBef>
                <a:spcPts val="480"/>
              </a:spcBef>
              <a:spcAft>
                <a:spcPts val="0"/>
              </a:spcAft>
              <a:buClr>
                <a:schemeClr val="dk1"/>
              </a:buClr>
              <a:buSzPts val="1800"/>
              <a:buNone/>
            </a:pPr>
            <a:r>
              <a:rPr lang="en-US" sz="1800" dirty="0">
                <a:solidFill>
                  <a:schemeClr val="bg1">
                    <a:lumMod val="50000"/>
                  </a:schemeClr>
                </a:solidFill>
                <a:sym typeface="Helvetica Neue Light"/>
              </a:rPr>
              <a:t>Filter in bulk</a:t>
            </a:r>
          </a:p>
          <a:p>
            <a:pPr marL="114300" lvl="0" indent="0" algn="l" rtl="0">
              <a:lnSpc>
                <a:spcPct val="100000"/>
              </a:lnSpc>
              <a:spcBef>
                <a:spcPts val="480"/>
              </a:spcBef>
              <a:spcAft>
                <a:spcPts val="0"/>
              </a:spcAft>
              <a:buClr>
                <a:schemeClr val="dk1"/>
              </a:buClr>
              <a:buSzPts val="1800"/>
              <a:buNone/>
            </a:pPr>
            <a:r>
              <a:rPr lang="en-US" sz="1800" dirty="0">
                <a:solidFill>
                  <a:schemeClr val="bg1">
                    <a:lumMod val="50000"/>
                  </a:schemeClr>
                </a:solidFill>
                <a:sym typeface="Helvetica Neue Light"/>
              </a:rPr>
              <a:t>Filter from list</a:t>
            </a:r>
          </a:p>
          <a:p>
            <a:pPr marL="114300" lvl="0" indent="0" algn="l" rtl="0">
              <a:lnSpc>
                <a:spcPct val="100000"/>
              </a:lnSpc>
              <a:spcBef>
                <a:spcPts val="480"/>
              </a:spcBef>
              <a:spcAft>
                <a:spcPts val="0"/>
              </a:spcAft>
              <a:buClr>
                <a:schemeClr val="dk1"/>
              </a:buClr>
              <a:buSzPts val="1800"/>
              <a:buNone/>
            </a:pPr>
            <a:r>
              <a:rPr lang="en-US" sz="1800" b="1" dirty="0">
                <a:sym typeface="Helvetica Neue Light"/>
              </a:rPr>
              <a:t>Filter from left panel</a:t>
            </a:r>
          </a:p>
          <a:p>
            <a:pPr marL="114300" indent="0">
              <a:spcBef>
                <a:spcPts val="480"/>
              </a:spcBef>
              <a:buSzPts val="1800"/>
              <a:buNone/>
            </a:pPr>
            <a:r>
              <a:rPr lang="en-US" sz="1800" dirty="0">
                <a:solidFill>
                  <a:schemeClr val="bg1">
                    <a:lumMod val="50000"/>
                  </a:schemeClr>
                </a:solidFill>
                <a:sym typeface="Helvetica Neue Light"/>
              </a:rPr>
              <a:t>Filter by date</a:t>
            </a:r>
          </a:p>
          <a:p>
            <a:pPr marL="114300" lvl="0" indent="0" algn="l" rtl="0">
              <a:lnSpc>
                <a:spcPct val="100000"/>
              </a:lnSpc>
              <a:spcBef>
                <a:spcPts val="480"/>
              </a:spcBef>
              <a:spcAft>
                <a:spcPts val="0"/>
              </a:spcAft>
              <a:buClr>
                <a:schemeClr val="dk1"/>
              </a:buClr>
              <a:buSzPts val="1800"/>
              <a:buNone/>
            </a:pPr>
            <a:br>
              <a:rPr lang="en-US" sz="1800" dirty="0">
                <a:sym typeface="Helvetica Neue Light"/>
              </a:rPr>
            </a:br>
            <a:endParaRPr sz="1800" dirty="0">
              <a:sym typeface="Helvetica Neue Light"/>
            </a:endParaRPr>
          </a:p>
          <a:p>
            <a:pPr marL="0" lvl="0" indent="0" algn="l" rtl="0">
              <a:lnSpc>
                <a:spcPct val="100000"/>
              </a:lnSpc>
              <a:spcBef>
                <a:spcPts val="480"/>
              </a:spcBef>
              <a:spcAft>
                <a:spcPts val="0"/>
              </a:spcAft>
              <a:buClr>
                <a:schemeClr val="dk1"/>
              </a:buClr>
              <a:buSzPts val="1800"/>
              <a:buNone/>
            </a:pPr>
            <a:endParaRPr sz="1800" dirty="0"/>
          </a:p>
        </p:txBody>
      </p:sp>
      <p:sp>
        <p:nvSpPr>
          <p:cNvPr id="7" name="Google Shape;623;g59aab9b93f_0_274"/>
          <p:cNvSpPr txBox="1">
            <a:spLocks noGrp="1"/>
          </p:cNvSpPr>
          <p:nvPr>
            <p:ph type="title"/>
          </p:nvPr>
        </p:nvSpPr>
        <p:spPr>
          <a:xfrm>
            <a:off x="304800" y="41744"/>
            <a:ext cx="8683200" cy="8574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2E3037"/>
              </a:buClr>
              <a:buSzPts val="1900"/>
              <a:buFont typeface="Arial"/>
              <a:buNone/>
            </a:pPr>
            <a:r>
              <a:rPr lang="en-US" sz="2600" b="1" dirty="0">
                <a:solidFill>
                  <a:srgbClr val="2E3037"/>
                </a:solidFill>
              </a:rPr>
              <a:t>There are multiple ways to filter</a:t>
            </a:r>
            <a:endParaRPr sz="2600" b="1" i="0" u="none" strike="noStrike" cap="none" dirty="0">
              <a:solidFill>
                <a:srgbClr val="2E3037"/>
              </a:solidFill>
            </a:endParaRPr>
          </a:p>
        </p:txBody>
      </p:sp>
      <p:pic>
        <p:nvPicPr>
          <p:cNvPr id="8" name="Picture 7"/>
          <p:cNvPicPr>
            <a:picLocks noChangeAspect="1"/>
          </p:cNvPicPr>
          <p:nvPr/>
        </p:nvPicPr>
        <p:blipFill>
          <a:blip r:embed="rId4"/>
          <a:stretch>
            <a:fillRect/>
          </a:stretch>
        </p:blipFill>
        <p:spPr>
          <a:xfrm>
            <a:off x="4112492" y="2951142"/>
            <a:ext cx="241300" cy="215900"/>
          </a:xfrm>
          <a:prstGeom prst="rect">
            <a:avLst/>
          </a:prstGeom>
        </p:spPr>
      </p:pic>
    </p:spTree>
    <p:extLst>
      <p:ext uri="{BB962C8B-B14F-4D97-AF65-F5344CB8AC3E}">
        <p14:creationId xmlns:p14="http://schemas.microsoft.com/office/powerpoint/2010/main" val="1003573117"/>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646"/>
        <p:cNvGrpSpPr/>
        <p:nvPr/>
      </p:nvGrpSpPr>
      <p:grpSpPr>
        <a:xfrm>
          <a:off x="0" y="0"/>
          <a:ext cx="0" cy="0"/>
          <a:chOff x="0" y="0"/>
          <a:chExt cx="0" cy="0"/>
        </a:xfrm>
      </p:grpSpPr>
      <p:sp>
        <p:nvSpPr>
          <p:cNvPr id="648" name="Google Shape;648;p38"/>
          <p:cNvSpPr txBox="1">
            <a:spLocks noGrp="1"/>
          </p:cNvSpPr>
          <p:nvPr>
            <p:ph type="body" idx="1"/>
          </p:nvPr>
        </p:nvSpPr>
        <p:spPr>
          <a:xfrm>
            <a:off x="3944508" y="1178147"/>
            <a:ext cx="4175364" cy="1800600"/>
          </a:xfrm>
          <a:prstGeom prst="rect">
            <a:avLst/>
          </a:prstGeom>
          <a:noFill/>
          <a:ln>
            <a:solidFill>
              <a:schemeClr val="bg1">
                <a:lumMod val="50000"/>
              </a:schemeClr>
            </a:solidFill>
          </a:ln>
        </p:spPr>
        <p:txBody>
          <a:bodyPr spcFirstLastPara="1" wrap="square" lIns="91425" tIns="91425" rIns="91425" bIns="91425" anchor="t" anchorCtr="0">
            <a:noAutofit/>
          </a:bodyPr>
          <a:lstStyle/>
          <a:p>
            <a:pPr marL="114300" lvl="0" indent="0" algn="l" rtl="0">
              <a:lnSpc>
                <a:spcPct val="100000"/>
              </a:lnSpc>
              <a:spcBef>
                <a:spcPts val="480"/>
              </a:spcBef>
              <a:spcAft>
                <a:spcPts val="0"/>
              </a:spcAft>
              <a:buClr>
                <a:schemeClr val="dk1"/>
              </a:buClr>
              <a:buSzPts val="1800"/>
              <a:buNone/>
            </a:pPr>
            <a:r>
              <a:rPr lang="en-US" sz="1800" dirty="0">
                <a:sym typeface="Helvetica Neue Light"/>
              </a:rPr>
              <a:t>You can use the date picker when filtering on a date column.</a:t>
            </a:r>
          </a:p>
          <a:p>
            <a:pPr marL="114300" lvl="0" indent="0" algn="l" rtl="0">
              <a:lnSpc>
                <a:spcPct val="100000"/>
              </a:lnSpc>
              <a:spcBef>
                <a:spcPts val="480"/>
              </a:spcBef>
              <a:spcAft>
                <a:spcPts val="0"/>
              </a:spcAft>
              <a:buClr>
                <a:schemeClr val="dk1"/>
              </a:buClr>
              <a:buSzPts val="1800"/>
              <a:buNone/>
            </a:pPr>
            <a:endParaRPr lang="en-US" sz="600" dirty="0">
              <a:sym typeface="Helvetica Neue Light"/>
            </a:endParaRPr>
          </a:p>
          <a:p>
            <a:pPr marL="114300" lvl="0" indent="0" algn="l" rtl="0">
              <a:lnSpc>
                <a:spcPct val="100000"/>
              </a:lnSpc>
              <a:spcBef>
                <a:spcPts val="480"/>
              </a:spcBef>
              <a:spcAft>
                <a:spcPts val="0"/>
              </a:spcAft>
              <a:buClr>
                <a:schemeClr val="dk1"/>
              </a:buClr>
              <a:buSzPts val="1800"/>
              <a:buNone/>
            </a:pPr>
            <a:r>
              <a:rPr lang="en-US" sz="1800" dirty="0">
                <a:sym typeface="Helvetica Neue Light"/>
              </a:rPr>
              <a:t>You can also filter with date keywords. (Ex: yesterday, this year, after)</a:t>
            </a:r>
          </a:p>
          <a:p>
            <a:pPr marL="0" lvl="0" indent="0" algn="l" rtl="0">
              <a:lnSpc>
                <a:spcPct val="100000"/>
              </a:lnSpc>
              <a:spcBef>
                <a:spcPts val="480"/>
              </a:spcBef>
              <a:spcAft>
                <a:spcPts val="0"/>
              </a:spcAft>
              <a:buClr>
                <a:schemeClr val="dk1"/>
              </a:buClr>
              <a:buSzPts val="1800"/>
              <a:buNone/>
            </a:pPr>
            <a:endParaRPr sz="1800" dirty="0"/>
          </a:p>
        </p:txBody>
      </p:sp>
      <p:sp>
        <p:nvSpPr>
          <p:cNvPr id="7" name="Google Shape;623;g59aab9b93f_0_274"/>
          <p:cNvSpPr txBox="1">
            <a:spLocks noGrp="1"/>
          </p:cNvSpPr>
          <p:nvPr>
            <p:ph type="title"/>
          </p:nvPr>
        </p:nvSpPr>
        <p:spPr>
          <a:xfrm>
            <a:off x="304800" y="41744"/>
            <a:ext cx="8683200" cy="8574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2E3037"/>
              </a:buClr>
              <a:buSzPts val="1900"/>
              <a:buFont typeface="Arial"/>
              <a:buNone/>
            </a:pPr>
            <a:r>
              <a:rPr lang="en-US" sz="2600" b="1" dirty="0">
                <a:solidFill>
                  <a:srgbClr val="2E3037"/>
                </a:solidFill>
              </a:rPr>
              <a:t>Date Filters</a:t>
            </a:r>
            <a:endParaRPr sz="2600" b="1" i="0" u="none" strike="noStrike" cap="none" dirty="0">
              <a:solidFill>
                <a:srgbClr val="2E3037"/>
              </a:solidFill>
            </a:endParaRPr>
          </a:p>
        </p:txBody>
      </p:sp>
      <p:pic>
        <p:nvPicPr>
          <p:cNvPr id="9" name="Google Shape;672;p43"/>
          <p:cNvPicPr preferRelativeResize="0"/>
          <p:nvPr/>
        </p:nvPicPr>
        <p:blipFill rotWithShape="1">
          <a:blip r:embed="rId3" cstate="print">
            <a:alphaModFix/>
            <a:extLst>
              <a:ext uri="{28A0092B-C50C-407E-A947-70E740481C1C}">
                <a14:useLocalDpi xmlns:a14="http://schemas.microsoft.com/office/drawing/2010/main"/>
              </a:ext>
            </a:extLst>
          </a:blip>
          <a:srcRect t="6189" b="24021"/>
          <a:stretch/>
        </p:blipFill>
        <p:spPr>
          <a:xfrm>
            <a:off x="2307897" y="3195897"/>
            <a:ext cx="4121525" cy="1519383"/>
          </a:xfrm>
          <a:prstGeom prst="rect">
            <a:avLst/>
          </a:prstGeom>
          <a:noFill/>
          <a:ln>
            <a:solidFill>
              <a:schemeClr val="bg1">
                <a:lumMod val="50000"/>
              </a:schemeClr>
            </a:solidFill>
          </a:ln>
        </p:spPr>
      </p:pic>
      <p:pic>
        <p:nvPicPr>
          <p:cNvPr id="10" name="Google Shape;675;p43"/>
          <p:cNvPicPr preferRelativeResize="0"/>
          <p:nvPr/>
        </p:nvPicPr>
        <p:blipFill rotWithShape="1">
          <a:blip r:embed="rId4">
            <a:alphaModFix/>
          </a:blip>
          <a:srcRect/>
          <a:stretch/>
        </p:blipFill>
        <p:spPr>
          <a:xfrm>
            <a:off x="5405111" y="3257750"/>
            <a:ext cx="1512175" cy="1714300"/>
          </a:xfrm>
          <a:prstGeom prst="rect">
            <a:avLst/>
          </a:prstGeom>
          <a:noFill/>
          <a:ln w="9525" cap="flat" cmpd="sng">
            <a:solidFill>
              <a:srgbClr val="666666"/>
            </a:solidFill>
            <a:prstDash val="solid"/>
            <a:round/>
            <a:headEnd type="none" w="sm" len="sm"/>
            <a:tailEnd type="none" w="sm" len="sm"/>
          </a:ln>
        </p:spPr>
      </p:pic>
      <p:sp>
        <p:nvSpPr>
          <p:cNvPr id="8" name="Google Shape;648;p38"/>
          <p:cNvSpPr txBox="1">
            <a:spLocks/>
          </p:cNvSpPr>
          <p:nvPr/>
        </p:nvSpPr>
        <p:spPr>
          <a:xfrm>
            <a:off x="398950" y="1056000"/>
            <a:ext cx="3258650" cy="1800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Helvetica Neue Light" charset="0"/>
                <a:ea typeface="Helvetica Neue Light" charset="0"/>
                <a:cs typeface="Helvetica Neue Light" charset="0"/>
                <a:sym typeface="Helvetica Neue"/>
              </a:defRPr>
            </a:lvl1pPr>
            <a:lvl2pPr marL="914400" marR="0" lvl="1"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Helvetica Neue"/>
                <a:ea typeface="Helvetica Neue"/>
                <a:cs typeface="Helvetica Neue"/>
                <a:sym typeface="Helvetica Neue"/>
              </a:defRPr>
            </a:lvl2pPr>
            <a:lvl3pPr marL="1371600" marR="0" lvl="2" indent="-304800" algn="l" rtl="0">
              <a:lnSpc>
                <a:spcPct val="100000"/>
              </a:lnSpc>
              <a:spcBef>
                <a:spcPts val="240"/>
              </a:spcBef>
              <a:spcAft>
                <a:spcPts val="0"/>
              </a:spcAft>
              <a:buClr>
                <a:schemeClr val="dk1"/>
              </a:buClr>
              <a:buSzPts val="1200"/>
              <a:buFont typeface="Arial"/>
              <a:buChar char="•"/>
              <a:defRPr sz="1200" b="0" i="0" u="none" strike="noStrike" cap="none">
                <a:solidFill>
                  <a:schemeClr val="dk1"/>
                </a:solidFill>
                <a:latin typeface="Helvetica Neue"/>
                <a:ea typeface="Helvetica Neue"/>
                <a:cs typeface="Helvetica Neue"/>
                <a:sym typeface="Helvetica Neue"/>
              </a:defRPr>
            </a:lvl3pPr>
            <a:lvl4pPr marL="1828800" marR="0" lvl="3" indent="-285750" algn="l" rtl="0">
              <a:lnSpc>
                <a:spcPct val="100000"/>
              </a:lnSpc>
              <a:spcBef>
                <a:spcPts val="180"/>
              </a:spcBef>
              <a:spcAft>
                <a:spcPts val="0"/>
              </a:spcAft>
              <a:buClr>
                <a:schemeClr val="dk1"/>
              </a:buClr>
              <a:buSzPts val="900"/>
              <a:buFont typeface="Arial"/>
              <a:buChar char="–"/>
              <a:defRPr sz="900" b="0" i="0" u="none" strike="noStrike" cap="none">
                <a:solidFill>
                  <a:schemeClr val="dk1"/>
                </a:solidFill>
                <a:latin typeface="Helvetica Neue"/>
                <a:ea typeface="Helvetica Neue"/>
                <a:cs typeface="Helvetica Neue"/>
                <a:sym typeface="Helvetica Neue"/>
              </a:defRPr>
            </a:lvl4pPr>
            <a:lvl5pPr marL="2286000" marR="0" lvl="4" indent="-285750" algn="l" rtl="0">
              <a:lnSpc>
                <a:spcPct val="100000"/>
              </a:lnSpc>
              <a:spcBef>
                <a:spcPts val="180"/>
              </a:spcBef>
              <a:spcAft>
                <a:spcPts val="0"/>
              </a:spcAft>
              <a:buClr>
                <a:schemeClr val="dk1"/>
              </a:buClr>
              <a:buSzPts val="900"/>
              <a:buFont typeface="Arial"/>
              <a:buChar char="»"/>
              <a:defRPr sz="900" b="0" i="0" u="none" strike="noStrike" cap="none">
                <a:solidFill>
                  <a:schemeClr val="dk1"/>
                </a:solidFill>
                <a:latin typeface="Helvetica Neue"/>
                <a:ea typeface="Helvetica Neue"/>
                <a:cs typeface="Helvetica Neue"/>
                <a:sym typeface="Helvetica Neue"/>
              </a:defRPr>
            </a:lvl5pPr>
            <a:lvl6pPr marL="2743200" marR="0" lvl="5"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114300" indent="0">
              <a:spcBef>
                <a:spcPts val="480"/>
              </a:spcBef>
              <a:buSzPts val="1800"/>
              <a:buFont typeface="Arial"/>
              <a:buNone/>
            </a:pPr>
            <a:r>
              <a:rPr lang="en-US" sz="1800" dirty="0">
                <a:solidFill>
                  <a:schemeClr val="bg1">
                    <a:lumMod val="50000"/>
                  </a:schemeClr>
                </a:solidFill>
                <a:sym typeface="Helvetica Neue Light"/>
              </a:rPr>
              <a:t>Filter in search bar</a:t>
            </a:r>
            <a:endParaRPr lang="en-US" sz="1800" b="1" dirty="0">
              <a:sym typeface="Helvetica Neue Light"/>
            </a:endParaRPr>
          </a:p>
          <a:p>
            <a:pPr marL="114300" indent="0">
              <a:spcBef>
                <a:spcPts val="480"/>
              </a:spcBef>
              <a:buSzPts val="1800"/>
              <a:buFont typeface="Arial"/>
              <a:buNone/>
            </a:pPr>
            <a:r>
              <a:rPr lang="en-US" sz="1800" dirty="0">
                <a:solidFill>
                  <a:schemeClr val="bg1">
                    <a:lumMod val="50000"/>
                  </a:schemeClr>
                </a:solidFill>
                <a:sym typeface="Helvetica Neue Light"/>
              </a:rPr>
              <a:t>Filter in bulk</a:t>
            </a:r>
          </a:p>
          <a:p>
            <a:pPr marL="114300" indent="0">
              <a:spcBef>
                <a:spcPts val="480"/>
              </a:spcBef>
              <a:buSzPts val="1800"/>
              <a:buFont typeface="Arial"/>
              <a:buNone/>
            </a:pPr>
            <a:r>
              <a:rPr lang="en-US" sz="1800" dirty="0">
                <a:solidFill>
                  <a:schemeClr val="bg1">
                    <a:lumMod val="50000"/>
                  </a:schemeClr>
                </a:solidFill>
                <a:sym typeface="Helvetica Neue Light"/>
              </a:rPr>
              <a:t>Filter from list</a:t>
            </a:r>
          </a:p>
          <a:p>
            <a:pPr marL="114300" indent="0">
              <a:spcBef>
                <a:spcPts val="480"/>
              </a:spcBef>
              <a:buSzPts val="1800"/>
              <a:buFont typeface="Arial"/>
              <a:buNone/>
            </a:pPr>
            <a:r>
              <a:rPr lang="en-US" sz="1800" dirty="0">
                <a:sym typeface="Helvetica Neue Light"/>
              </a:rPr>
              <a:t>Filter from left panel</a:t>
            </a:r>
          </a:p>
          <a:p>
            <a:pPr marL="114300" indent="0">
              <a:spcBef>
                <a:spcPts val="480"/>
              </a:spcBef>
              <a:buSzPts val="1800"/>
              <a:buFont typeface="Arial"/>
              <a:buNone/>
            </a:pPr>
            <a:r>
              <a:rPr lang="en-US" sz="1800" b="1" dirty="0">
                <a:solidFill>
                  <a:schemeClr val="tx1"/>
                </a:solidFill>
                <a:sym typeface="Helvetica Neue Light"/>
              </a:rPr>
              <a:t>Filter by date</a:t>
            </a:r>
          </a:p>
          <a:p>
            <a:pPr marL="114300" indent="0">
              <a:spcBef>
                <a:spcPts val="480"/>
              </a:spcBef>
              <a:buSzPts val="1800"/>
              <a:buFont typeface="Arial"/>
              <a:buNone/>
            </a:pPr>
            <a:br>
              <a:rPr lang="en-US" sz="1800" dirty="0">
                <a:sym typeface="Helvetica Neue Light"/>
              </a:rPr>
            </a:br>
            <a:endParaRPr lang="en-US" sz="1800" dirty="0">
              <a:sym typeface="Helvetica Neue Light"/>
            </a:endParaRPr>
          </a:p>
          <a:p>
            <a:pPr marL="0" indent="0">
              <a:spcBef>
                <a:spcPts val="480"/>
              </a:spcBef>
              <a:buSzPts val="1800"/>
              <a:buFont typeface="Arial"/>
              <a:buNone/>
            </a:pPr>
            <a:endParaRPr lang="en-US" sz="1800" dirty="0"/>
          </a:p>
        </p:txBody>
      </p:sp>
    </p:spTree>
    <p:extLst>
      <p:ext uri="{BB962C8B-B14F-4D97-AF65-F5344CB8AC3E}">
        <p14:creationId xmlns:p14="http://schemas.microsoft.com/office/powerpoint/2010/main" val="602556977"/>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646"/>
        <p:cNvGrpSpPr/>
        <p:nvPr/>
      </p:nvGrpSpPr>
      <p:grpSpPr>
        <a:xfrm>
          <a:off x="0" y="0"/>
          <a:ext cx="0" cy="0"/>
          <a:chOff x="0" y="0"/>
          <a:chExt cx="0" cy="0"/>
        </a:xfrm>
      </p:grpSpPr>
      <p:sp>
        <p:nvSpPr>
          <p:cNvPr id="648" name="Google Shape;648;p38"/>
          <p:cNvSpPr txBox="1">
            <a:spLocks noGrp="1"/>
          </p:cNvSpPr>
          <p:nvPr>
            <p:ph type="body" idx="1"/>
          </p:nvPr>
        </p:nvSpPr>
        <p:spPr>
          <a:xfrm>
            <a:off x="398950" y="1056000"/>
            <a:ext cx="8085000" cy="1800600"/>
          </a:xfrm>
          <a:prstGeom prst="rect">
            <a:avLst/>
          </a:prstGeom>
          <a:noFill/>
          <a:ln>
            <a:noFill/>
          </a:ln>
        </p:spPr>
        <p:txBody>
          <a:bodyPr spcFirstLastPara="1" wrap="square" lIns="91425" tIns="91425" rIns="91425" bIns="91425" anchor="t" anchorCtr="0">
            <a:noAutofit/>
          </a:bodyPr>
          <a:lstStyle/>
          <a:p>
            <a:pPr marL="114300" lvl="0" indent="0" algn="l" rtl="0">
              <a:lnSpc>
                <a:spcPct val="100000"/>
              </a:lnSpc>
              <a:spcBef>
                <a:spcPts val="480"/>
              </a:spcBef>
              <a:spcAft>
                <a:spcPts val="0"/>
              </a:spcAft>
              <a:buClr>
                <a:schemeClr val="dk1"/>
              </a:buClr>
              <a:buSzPts val="1800"/>
              <a:buNone/>
            </a:pPr>
            <a:r>
              <a:rPr lang="en-US" sz="1800" dirty="0">
                <a:sym typeface="Helvetica Neue Light"/>
              </a:rPr>
              <a:t>If your search has multiple possibilities, confirm that the correct column has been selected.</a:t>
            </a:r>
          </a:p>
          <a:p>
            <a:pPr marL="0" lvl="0" indent="0" algn="l" rtl="0">
              <a:lnSpc>
                <a:spcPct val="100000"/>
              </a:lnSpc>
              <a:spcBef>
                <a:spcPts val="480"/>
              </a:spcBef>
              <a:spcAft>
                <a:spcPts val="0"/>
              </a:spcAft>
              <a:buClr>
                <a:schemeClr val="dk1"/>
              </a:buClr>
              <a:buSzPts val="1800"/>
              <a:buNone/>
            </a:pPr>
            <a:endParaRPr sz="1800" dirty="0"/>
          </a:p>
        </p:txBody>
      </p:sp>
      <p:sp>
        <p:nvSpPr>
          <p:cNvPr id="7" name="Google Shape;623;g59aab9b93f_0_274"/>
          <p:cNvSpPr txBox="1">
            <a:spLocks noGrp="1"/>
          </p:cNvSpPr>
          <p:nvPr>
            <p:ph type="title"/>
          </p:nvPr>
        </p:nvSpPr>
        <p:spPr>
          <a:xfrm>
            <a:off x="304800" y="41744"/>
            <a:ext cx="8683200" cy="8574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2E3037"/>
              </a:buClr>
              <a:buSzPts val="1900"/>
              <a:buFont typeface="Arial"/>
              <a:buNone/>
            </a:pPr>
            <a:r>
              <a:rPr lang="en-US" sz="2600" b="1" dirty="0">
                <a:solidFill>
                  <a:srgbClr val="2E3037"/>
                </a:solidFill>
              </a:rPr>
              <a:t>When search has multiple possibilities</a:t>
            </a:r>
            <a:endParaRPr sz="2600" b="1" i="0" u="none" strike="noStrike" cap="none" dirty="0">
              <a:solidFill>
                <a:srgbClr val="2E3037"/>
              </a:solidFill>
            </a:endParaRPr>
          </a:p>
        </p:txBody>
      </p:sp>
      <p:pic>
        <p:nvPicPr>
          <p:cNvPr id="3" name="Picture 2"/>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41939" y="1958261"/>
            <a:ext cx="7660138" cy="1479800"/>
          </a:xfrm>
          <a:prstGeom prst="rect">
            <a:avLst/>
          </a:prstGeom>
          <a:ln>
            <a:solidFill>
              <a:schemeClr val="tx1">
                <a:lumMod val="50000"/>
                <a:lumOff val="50000"/>
              </a:schemeClr>
            </a:solidFill>
          </a:ln>
        </p:spPr>
      </p:pic>
      <p:pic>
        <p:nvPicPr>
          <p:cNvPr id="4" name="Picture 3"/>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785635" y="3498991"/>
            <a:ext cx="3311630" cy="1326617"/>
          </a:xfrm>
          <a:prstGeom prst="rect">
            <a:avLst/>
          </a:prstGeom>
          <a:ln>
            <a:solidFill>
              <a:schemeClr val="bg1">
                <a:lumMod val="50000"/>
              </a:schemeClr>
            </a:solidFill>
          </a:ln>
        </p:spPr>
      </p:pic>
    </p:spTree>
    <p:extLst>
      <p:ext uri="{BB962C8B-B14F-4D97-AF65-F5344CB8AC3E}">
        <p14:creationId xmlns:p14="http://schemas.microsoft.com/office/powerpoint/2010/main" val="548426222"/>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690"/>
        <p:cNvGrpSpPr/>
        <p:nvPr/>
      </p:nvGrpSpPr>
      <p:grpSpPr>
        <a:xfrm>
          <a:off x="0" y="0"/>
          <a:ext cx="0" cy="0"/>
          <a:chOff x="0" y="0"/>
          <a:chExt cx="0" cy="0"/>
        </a:xfrm>
      </p:grpSpPr>
      <p:sp>
        <p:nvSpPr>
          <p:cNvPr id="691" name="Google Shape;691;g5c53503257_0_42"/>
          <p:cNvSpPr txBox="1">
            <a:spLocks noGrp="1"/>
          </p:cNvSpPr>
          <p:nvPr>
            <p:ph type="title"/>
          </p:nvPr>
        </p:nvSpPr>
        <p:spPr>
          <a:xfrm>
            <a:off x="457200" y="2097214"/>
            <a:ext cx="8229600" cy="8574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2600"/>
              <a:buFont typeface="Arial"/>
              <a:buNone/>
            </a:pPr>
            <a:r>
              <a:rPr lang="en-US" b="1" dirty="0"/>
              <a:t>Need Help? Ask an Expert</a:t>
            </a:r>
            <a:endParaRPr sz="2600" b="1" i="0" u="none" strike="noStrike" cap="none" dirty="0">
              <a:solidFill>
                <a:srgbClr val="FFFFFF"/>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646"/>
        <p:cNvGrpSpPr/>
        <p:nvPr/>
      </p:nvGrpSpPr>
      <p:grpSpPr>
        <a:xfrm>
          <a:off x="0" y="0"/>
          <a:ext cx="0" cy="0"/>
          <a:chOff x="0" y="0"/>
          <a:chExt cx="0" cy="0"/>
        </a:xfrm>
      </p:grpSpPr>
      <p:sp>
        <p:nvSpPr>
          <p:cNvPr id="648" name="Google Shape;648;p38"/>
          <p:cNvSpPr txBox="1">
            <a:spLocks noGrp="1"/>
          </p:cNvSpPr>
          <p:nvPr>
            <p:ph type="body" idx="1"/>
          </p:nvPr>
        </p:nvSpPr>
        <p:spPr>
          <a:xfrm>
            <a:off x="398950" y="1056000"/>
            <a:ext cx="8085000" cy="1800600"/>
          </a:xfrm>
          <a:prstGeom prst="rect">
            <a:avLst/>
          </a:prstGeom>
          <a:noFill/>
          <a:ln>
            <a:noFill/>
          </a:ln>
        </p:spPr>
        <p:txBody>
          <a:bodyPr spcFirstLastPara="1" wrap="square" lIns="91425" tIns="91425" rIns="91425" bIns="91425" anchor="t" anchorCtr="0">
            <a:noAutofit/>
          </a:bodyPr>
          <a:lstStyle/>
          <a:p>
            <a:pPr marL="114300" lvl="0" indent="0" algn="l" rtl="0">
              <a:lnSpc>
                <a:spcPct val="100000"/>
              </a:lnSpc>
              <a:spcBef>
                <a:spcPts val="480"/>
              </a:spcBef>
              <a:spcAft>
                <a:spcPts val="0"/>
              </a:spcAft>
              <a:buClr>
                <a:schemeClr val="dk1"/>
              </a:buClr>
              <a:buSzPts val="1800"/>
              <a:buNone/>
            </a:pPr>
            <a:r>
              <a:rPr lang="en-US" sz="1800" dirty="0">
                <a:sym typeface="Helvetica Neue Light"/>
              </a:rPr>
              <a:t>Users can get help from subject-matter experts in their organization when they need help with their search, or want to validate a chart or table.</a:t>
            </a:r>
            <a:endParaRPr sz="1800" dirty="0"/>
          </a:p>
        </p:txBody>
      </p:sp>
      <p:sp>
        <p:nvSpPr>
          <p:cNvPr id="7" name="Google Shape;623;g59aab9b93f_0_274"/>
          <p:cNvSpPr txBox="1">
            <a:spLocks noGrp="1"/>
          </p:cNvSpPr>
          <p:nvPr>
            <p:ph type="title"/>
          </p:nvPr>
        </p:nvSpPr>
        <p:spPr>
          <a:xfrm>
            <a:off x="304800" y="41744"/>
            <a:ext cx="8683200" cy="8574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2E3037"/>
              </a:buClr>
              <a:buSzPts val="1900"/>
              <a:buFont typeface="Arial"/>
              <a:buNone/>
            </a:pPr>
            <a:r>
              <a:rPr lang="en-US" sz="2600" b="1" dirty="0">
                <a:solidFill>
                  <a:srgbClr val="2E3037"/>
                </a:solidFill>
              </a:rPr>
              <a:t>Ask An Expert</a:t>
            </a:r>
            <a:endParaRPr sz="2600" b="1" i="0" u="none" strike="noStrike" cap="none" dirty="0">
              <a:solidFill>
                <a:srgbClr val="2E3037"/>
              </a:solidFill>
            </a:endParaRPr>
          </a:p>
        </p:txBody>
      </p:sp>
      <p:pic>
        <p:nvPicPr>
          <p:cNvPr id="9" name="Google Shape;706;g5c53503257_0_265"/>
          <p:cNvPicPr preferRelativeResize="0"/>
          <p:nvPr/>
        </p:nvPicPr>
        <p:blipFill rotWithShape="1">
          <a:blip r:embed="rId3">
            <a:alphaModFix/>
            <a:extLst>
              <a:ext uri="{BEBA8EAE-BF5A-486C-A8C5-ECC9F3942E4B}">
                <a14:imgProps xmlns:a14="http://schemas.microsoft.com/office/drawing/2010/main">
                  <a14:imgLayer r:embed="rId4">
                    <a14:imgEffect>
                      <a14:saturation sat="8000"/>
                    </a14:imgEffect>
                  </a14:imgLayer>
                </a14:imgProps>
              </a:ext>
            </a:extLst>
          </a:blip>
          <a:srcRect/>
          <a:stretch/>
        </p:blipFill>
        <p:spPr>
          <a:xfrm>
            <a:off x="398950" y="2305625"/>
            <a:ext cx="4045433" cy="1982100"/>
          </a:xfrm>
          <a:prstGeom prst="rect">
            <a:avLst/>
          </a:prstGeom>
          <a:blipFill dpi="0" rotWithShape="1">
            <a:blip r:embed="rId5"/>
            <a:srcRect/>
            <a:tile tx="0" ty="0" sx="100000" sy="100000" flip="none" algn="tl"/>
          </a:blipFill>
          <a:ln>
            <a:noFill/>
          </a:ln>
        </p:spPr>
      </p:pic>
      <p:pic>
        <p:nvPicPr>
          <p:cNvPr id="10" name="Google Shape;707;g5c53503257_0_265"/>
          <p:cNvPicPr preferRelativeResize="0"/>
          <p:nvPr/>
        </p:nvPicPr>
        <p:blipFill rotWithShape="1">
          <a:blip r:embed="rId6">
            <a:alphaModFix/>
          </a:blip>
          <a:srcRect/>
          <a:stretch/>
        </p:blipFill>
        <p:spPr>
          <a:xfrm>
            <a:off x="398950" y="4327491"/>
            <a:ext cx="2645200" cy="344200"/>
          </a:xfrm>
          <a:prstGeom prst="rect">
            <a:avLst/>
          </a:prstGeom>
          <a:noFill/>
          <a:ln>
            <a:noFill/>
          </a:ln>
        </p:spPr>
      </p:pic>
      <p:pic>
        <p:nvPicPr>
          <p:cNvPr id="8" name="Picture 7"/>
          <p:cNvPicPr>
            <a:picLocks noChangeAspect="1"/>
          </p:cNvPicPr>
          <p:nvPr/>
        </p:nvPicPr>
        <p:blipFill>
          <a:blip r:embed="rId7"/>
          <a:stretch>
            <a:fillRect/>
          </a:stretch>
        </p:blipFill>
        <p:spPr>
          <a:xfrm>
            <a:off x="3033264" y="4422122"/>
            <a:ext cx="241300" cy="215900"/>
          </a:xfrm>
          <a:prstGeom prst="rect">
            <a:avLst/>
          </a:prstGeom>
        </p:spPr>
      </p:pic>
      <p:pic>
        <p:nvPicPr>
          <p:cNvPr id="2" name="Picture 1">
            <a:extLst>
              <a:ext uri="{FF2B5EF4-FFF2-40B4-BE49-F238E27FC236}">
                <a16:creationId xmlns:a16="http://schemas.microsoft.com/office/drawing/2014/main" id="{4C6A104D-B9EA-BD4D-A59F-680BB9CE1CD0}"/>
              </a:ext>
            </a:extLst>
          </p:cNvPr>
          <p:cNvPicPr>
            <a:picLocks noChangeAspect="1"/>
          </p:cNvPicPr>
          <p:nvPr/>
        </p:nvPicPr>
        <p:blipFill>
          <a:blip r:embed="rId8"/>
          <a:stretch>
            <a:fillRect/>
          </a:stretch>
        </p:blipFill>
        <p:spPr>
          <a:xfrm>
            <a:off x="4971638" y="2064252"/>
            <a:ext cx="3648869" cy="2681919"/>
          </a:xfrm>
          <a:prstGeom prst="rect">
            <a:avLst/>
          </a:prstGeom>
        </p:spPr>
      </p:pic>
    </p:spTree>
    <p:extLst>
      <p:ext uri="{BB962C8B-B14F-4D97-AF65-F5344CB8AC3E}">
        <p14:creationId xmlns:p14="http://schemas.microsoft.com/office/powerpoint/2010/main" val="1218936093"/>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646"/>
        <p:cNvGrpSpPr/>
        <p:nvPr/>
      </p:nvGrpSpPr>
      <p:grpSpPr>
        <a:xfrm>
          <a:off x="0" y="0"/>
          <a:ext cx="0" cy="0"/>
          <a:chOff x="0" y="0"/>
          <a:chExt cx="0" cy="0"/>
        </a:xfrm>
      </p:grpSpPr>
      <p:sp>
        <p:nvSpPr>
          <p:cNvPr id="648" name="Google Shape;648;p38"/>
          <p:cNvSpPr txBox="1">
            <a:spLocks noGrp="1"/>
          </p:cNvSpPr>
          <p:nvPr>
            <p:ph type="body" idx="1"/>
          </p:nvPr>
        </p:nvSpPr>
        <p:spPr>
          <a:xfrm>
            <a:off x="398950" y="1056000"/>
            <a:ext cx="8085000" cy="1800600"/>
          </a:xfrm>
          <a:prstGeom prst="rect">
            <a:avLst/>
          </a:prstGeom>
          <a:noFill/>
          <a:ln>
            <a:noFill/>
          </a:ln>
        </p:spPr>
        <p:txBody>
          <a:bodyPr spcFirstLastPara="1" wrap="square" lIns="91425" tIns="91425" rIns="91425" bIns="91425" anchor="t" anchorCtr="0">
            <a:noAutofit/>
          </a:bodyPr>
          <a:lstStyle/>
          <a:p>
            <a:pPr marL="114300" lvl="0" indent="0" algn="l" rtl="0">
              <a:lnSpc>
                <a:spcPct val="100000"/>
              </a:lnSpc>
              <a:spcBef>
                <a:spcPts val="480"/>
              </a:spcBef>
              <a:spcAft>
                <a:spcPts val="0"/>
              </a:spcAft>
              <a:buClr>
                <a:schemeClr val="dk1"/>
              </a:buClr>
              <a:buSzPts val="1800"/>
              <a:buNone/>
            </a:pPr>
            <a:r>
              <a:rPr lang="en-US" sz="1800" dirty="0">
                <a:sym typeface="Helvetica Neue Light"/>
              </a:rPr>
              <a:t>After you submit requests, expert(s) will be notified via email.</a:t>
            </a:r>
          </a:p>
          <a:p>
            <a:pPr marL="114300" lvl="0" indent="0" algn="l" rtl="0">
              <a:lnSpc>
                <a:spcPct val="100000"/>
              </a:lnSpc>
              <a:spcBef>
                <a:spcPts val="480"/>
              </a:spcBef>
              <a:spcAft>
                <a:spcPts val="0"/>
              </a:spcAft>
              <a:buClr>
                <a:schemeClr val="dk1"/>
              </a:buClr>
              <a:buSzPts val="1800"/>
              <a:buNone/>
            </a:pPr>
            <a:r>
              <a:rPr lang="en-US" sz="1800" dirty="0">
                <a:sym typeface="Helvetica Neue Light"/>
              </a:rPr>
              <a:t>You can view and manage the requests that you have submitted in the Expert Requests link of the Help icon.</a:t>
            </a:r>
          </a:p>
        </p:txBody>
      </p:sp>
      <p:sp>
        <p:nvSpPr>
          <p:cNvPr id="7" name="Google Shape;623;g59aab9b93f_0_274"/>
          <p:cNvSpPr txBox="1">
            <a:spLocks noGrp="1"/>
          </p:cNvSpPr>
          <p:nvPr>
            <p:ph type="title"/>
          </p:nvPr>
        </p:nvSpPr>
        <p:spPr>
          <a:xfrm>
            <a:off x="304800" y="41744"/>
            <a:ext cx="8683200" cy="8574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2E3037"/>
              </a:buClr>
              <a:buSzPts val="1900"/>
              <a:buFont typeface="Arial"/>
              <a:buNone/>
            </a:pPr>
            <a:r>
              <a:rPr lang="en-US" sz="2600" b="1" dirty="0">
                <a:solidFill>
                  <a:srgbClr val="2E3037"/>
                </a:solidFill>
              </a:rPr>
              <a:t>Ask An Expert: Manage your requests</a:t>
            </a:r>
            <a:endParaRPr sz="2600" b="1" i="0" u="none" strike="noStrike" cap="none" dirty="0">
              <a:solidFill>
                <a:srgbClr val="2E3037"/>
              </a:solidFill>
            </a:endParaRPr>
          </a:p>
        </p:txBody>
      </p:sp>
      <p:sp>
        <p:nvSpPr>
          <p:cNvPr id="15" name="Google Shape;720;g5c53503257_0_278"/>
          <p:cNvSpPr/>
          <p:nvPr/>
        </p:nvSpPr>
        <p:spPr>
          <a:xfrm>
            <a:off x="4906551" y="2703213"/>
            <a:ext cx="397500" cy="2409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solidFill>
                <a:srgbClr val="000000"/>
              </a:solidFill>
              <a:latin typeface="Helvetica Neue Light" charset="0"/>
              <a:ea typeface="Helvetica Neue Light" charset="0"/>
              <a:cs typeface="Helvetica Neue Light" charset="0"/>
              <a:sym typeface="Arial"/>
            </a:endParaRPr>
          </a:p>
        </p:txBody>
      </p:sp>
      <p:pic>
        <p:nvPicPr>
          <p:cNvPr id="2" name="Picture 1">
            <a:extLst>
              <a:ext uri="{FF2B5EF4-FFF2-40B4-BE49-F238E27FC236}">
                <a16:creationId xmlns:a16="http://schemas.microsoft.com/office/drawing/2014/main" id="{6D7AC418-EF58-994C-BDF6-FF80030A70CC}"/>
              </a:ext>
            </a:extLst>
          </p:cNvPr>
          <p:cNvPicPr>
            <a:picLocks noChangeAspect="1"/>
          </p:cNvPicPr>
          <p:nvPr/>
        </p:nvPicPr>
        <p:blipFill rotWithShape="1">
          <a:blip r:embed="rId3"/>
          <a:srcRect r="2971"/>
          <a:stretch/>
        </p:blipFill>
        <p:spPr>
          <a:xfrm>
            <a:off x="569759" y="2534084"/>
            <a:ext cx="2329758" cy="2360306"/>
          </a:xfrm>
          <a:prstGeom prst="rect">
            <a:avLst/>
          </a:prstGeom>
          <a:ln>
            <a:solidFill>
              <a:schemeClr val="tx1">
                <a:lumMod val="50000"/>
                <a:lumOff val="50000"/>
              </a:schemeClr>
            </a:solidFill>
          </a:ln>
        </p:spPr>
      </p:pic>
      <p:pic>
        <p:nvPicPr>
          <p:cNvPr id="10" name="Picture 9"/>
          <p:cNvPicPr>
            <a:picLocks noChangeAspect="1"/>
          </p:cNvPicPr>
          <p:nvPr/>
        </p:nvPicPr>
        <p:blipFill>
          <a:blip r:embed="rId4"/>
          <a:stretch>
            <a:fillRect/>
          </a:stretch>
        </p:blipFill>
        <p:spPr>
          <a:xfrm>
            <a:off x="2139764" y="4529743"/>
            <a:ext cx="241300" cy="215900"/>
          </a:xfrm>
          <a:prstGeom prst="rect">
            <a:avLst/>
          </a:prstGeom>
        </p:spPr>
      </p:pic>
      <p:pic>
        <p:nvPicPr>
          <p:cNvPr id="3" name="Picture 2">
            <a:extLst>
              <a:ext uri="{FF2B5EF4-FFF2-40B4-BE49-F238E27FC236}">
                <a16:creationId xmlns:a16="http://schemas.microsoft.com/office/drawing/2014/main" id="{A6906A2B-E83B-6344-9E70-CC1D3687F325}"/>
              </a:ext>
            </a:extLst>
          </p:cNvPr>
          <p:cNvPicPr>
            <a:picLocks noChangeAspect="1"/>
          </p:cNvPicPr>
          <p:nvPr/>
        </p:nvPicPr>
        <p:blipFill rotWithShape="1">
          <a:blip r:embed="rId5"/>
          <a:srcRect l="3333" r="10918"/>
          <a:stretch/>
        </p:blipFill>
        <p:spPr>
          <a:xfrm>
            <a:off x="3167581" y="2515889"/>
            <a:ext cx="5487178" cy="2360306"/>
          </a:xfrm>
          <a:prstGeom prst="rect">
            <a:avLst/>
          </a:prstGeom>
          <a:ln>
            <a:solidFill>
              <a:schemeClr val="bg1">
                <a:lumMod val="65000"/>
              </a:schemeClr>
            </a:solidFill>
          </a:ln>
        </p:spPr>
      </p:pic>
    </p:spTree>
    <p:extLst>
      <p:ext uri="{BB962C8B-B14F-4D97-AF65-F5344CB8AC3E}">
        <p14:creationId xmlns:p14="http://schemas.microsoft.com/office/powerpoint/2010/main" val="443835465"/>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732"/>
        <p:cNvGrpSpPr/>
        <p:nvPr/>
      </p:nvGrpSpPr>
      <p:grpSpPr>
        <a:xfrm>
          <a:off x="0" y="0"/>
          <a:ext cx="0" cy="0"/>
          <a:chOff x="0" y="0"/>
          <a:chExt cx="0" cy="0"/>
        </a:xfrm>
      </p:grpSpPr>
      <p:sp>
        <p:nvSpPr>
          <p:cNvPr id="733" name="Google Shape;733;p45"/>
          <p:cNvSpPr txBox="1">
            <a:spLocks noGrp="1"/>
          </p:cNvSpPr>
          <p:nvPr>
            <p:ph type="title"/>
          </p:nvPr>
        </p:nvSpPr>
        <p:spPr>
          <a:xfrm>
            <a:off x="457200" y="2097214"/>
            <a:ext cx="8229600" cy="8574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2600"/>
              <a:buFont typeface="Arial"/>
              <a:buNone/>
            </a:pPr>
            <a:r>
              <a:rPr lang="en-US" b="1" dirty="0"/>
              <a:t>Mobile</a:t>
            </a:r>
            <a:endParaRPr sz="2600" b="1" i="0" u="none" strike="noStrike" cap="none" dirty="0">
              <a:solidFill>
                <a:srgbClr val="FFFFFF"/>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738"/>
        <p:cNvGrpSpPr/>
        <p:nvPr/>
      </p:nvGrpSpPr>
      <p:grpSpPr>
        <a:xfrm>
          <a:off x="0" y="0"/>
          <a:ext cx="0" cy="0"/>
          <a:chOff x="0" y="0"/>
          <a:chExt cx="0" cy="0"/>
        </a:xfrm>
      </p:grpSpPr>
      <p:sp>
        <p:nvSpPr>
          <p:cNvPr id="12" name="Google Shape;623;g59aab9b93f_0_274"/>
          <p:cNvSpPr txBox="1">
            <a:spLocks noGrp="1"/>
          </p:cNvSpPr>
          <p:nvPr>
            <p:ph type="title"/>
          </p:nvPr>
        </p:nvSpPr>
        <p:spPr>
          <a:xfrm>
            <a:off x="304800" y="41744"/>
            <a:ext cx="8683200" cy="8574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2E3037"/>
              </a:buClr>
              <a:buSzPts val="1900"/>
              <a:buFont typeface="Arial"/>
              <a:buNone/>
            </a:pPr>
            <a:r>
              <a:rPr lang="en-US" sz="2600" b="1" dirty="0" err="1">
                <a:solidFill>
                  <a:srgbClr val="2E3037"/>
                </a:solidFill>
              </a:rPr>
              <a:t>ThoughtSpot</a:t>
            </a:r>
            <a:r>
              <a:rPr lang="en-US" sz="2600" b="1" dirty="0">
                <a:solidFill>
                  <a:srgbClr val="2E3037"/>
                </a:solidFill>
              </a:rPr>
              <a:t> mobile</a:t>
            </a:r>
            <a:endParaRPr sz="2600" b="1" i="0" u="none" strike="noStrike" cap="none" dirty="0">
              <a:solidFill>
                <a:srgbClr val="2E3037"/>
              </a:solidFill>
            </a:endParaRPr>
          </a:p>
        </p:txBody>
      </p:sp>
      <p:sp>
        <p:nvSpPr>
          <p:cNvPr id="19" name="Text Placeholder 4"/>
          <p:cNvSpPr txBox="1">
            <a:spLocks/>
          </p:cNvSpPr>
          <p:nvPr/>
        </p:nvSpPr>
        <p:spPr>
          <a:xfrm>
            <a:off x="3572793" y="1150416"/>
            <a:ext cx="5059143" cy="362187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Plain" charset="0"/>
                <a:ea typeface="Plain" charset="0"/>
                <a:cs typeface="Plain" charset="0"/>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33350"/>
            <a:r>
              <a:rPr lang="en-US" b="1" dirty="0">
                <a:latin typeface="Helvetica Neue Light" charset="0"/>
                <a:ea typeface="Helvetica Neue Light" charset="0"/>
                <a:cs typeface="Helvetica Neue Light" charset="0"/>
              </a:rPr>
              <a:t>Home </a:t>
            </a:r>
            <a:r>
              <a:rPr lang="en-US" b="1" dirty="0" err="1">
                <a:latin typeface="Helvetica Neue Light" charset="0"/>
                <a:ea typeface="Helvetica Neue Light" charset="0"/>
                <a:cs typeface="Helvetica Neue Light" charset="0"/>
              </a:rPr>
              <a:t>Pinboards</a:t>
            </a:r>
            <a:br>
              <a:rPr lang="en-US" dirty="0">
                <a:latin typeface="Helvetica Neue Light" charset="0"/>
                <a:ea typeface="Helvetica Neue Light" charset="0"/>
                <a:cs typeface="Helvetica Neue Light" charset="0"/>
              </a:rPr>
            </a:br>
            <a:r>
              <a:rPr lang="en-US" dirty="0">
                <a:latin typeface="Helvetica Neue Light" charset="0"/>
                <a:ea typeface="Helvetica Neue Light" charset="0"/>
                <a:cs typeface="Helvetica Neue Light" charset="0"/>
              </a:rPr>
              <a:t>Add charts and tables to a customizable Home </a:t>
            </a:r>
            <a:r>
              <a:rPr lang="en-US" dirty="0" err="1">
                <a:latin typeface="Helvetica Neue Light" charset="0"/>
                <a:ea typeface="Helvetica Neue Light" charset="0"/>
                <a:cs typeface="Helvetica Neue Light" charset="0"/>
              </a:rPr>
              <a:t>Pinboard</a:t>
            </a:r>
            <a:r>
              <a:rPr lang="en-US" dirty="0">
                <a:latin typeface="Helvetica Neue Light" charset="0"/>
                <a:ea typeface="Helvetica Neue Light" charset="0"/>
                <a:cs typeface="Helvetica Neue Light" charset="0"/>
              </a:rPr>
              <a:t>.</a:t>
            </a:r>
            <a:br>
              <a:rPr lang="en-US" dirty="0">
                <a:latin typeface="Helvetica Neue Light" charset="0"/>
                <a:ea typeface="Helvetica Neue Light" charset="0"/>
                <a:cs typeface="Helvetica Neue Light" charset="0"/>
              </a:rPr>
            </a:br>
            <a:br>
              <a:rPr lang="en-US" dirty="0">
                <a:latin typeface="Helvetica Neue Light" charset="0"/>
                <a:ea typeface="Helvetica Neue Light" charset="0"/>
                <a:cs typeface="Helvetica Neue Light" charset="0"/>
              </a:rPr>
            </a:br>
            <a:r>
              <a:rPr lang="en-US" b="1" dirty="0">
                <a:latin typeface="Helvetica Neue Light" charset="0"/>
                <a:ea typeface="Helvetica Neue Light" charset="0"/>
                <a:cs typeface="Helvetica Neue Light" charset="0"/>
              </a:rPr>
              <a:t>Quick Share</a:t>
            </a:r>
            <a:br>
              <a:rPr lang="en-US" dirty="0">
                <a:latin typeface="Helvetica Neue Light" charset="0"/>
                <a:ea typeface="Helvetica Neue Light" charset="0"/>
                <a:cs typeface="Helvetica Neue Light" charset="0"/>
              </a:rPr>
            </a:br>
            <a:r>
              <a:rPr lang="en-US" dirty="0">
                <a:latin typeface="Helvetica Neue Light" charset="0"/>
                <a:ea typeface="Helvetica Neue Light" charset="0"/>
                <a:cs typeface="Helvetica Neue Light" charset="0"/>
              </a:rPr>
              <a:t>Share KPIs and charts using iMessage, email, and Slack (supports deep linking).</a:t>
            </a:r>
            <a:br>
              <a:rPr lang="en-US" dirty="0">
                <a:latin typeface="Helvetica Neue Light" charset="0"/>
                <a:ea typeface="Helvetica Neue Light" charset="0"/>
                <a:cs typeface="Helvetica Neue Light" charset="0"/>
              </a:rPr>
            </a:br>
            <a:br>
              <a:rPr lang="en-US" dirty="0">
                <a:latin typeface="Helvetica Neue Light" charset="0"/>
                <a:ea typeface="Helvetica Neue Light" charset="0"/>
                <a:cs typeface="Helvetica Neue Light" charset="0"/>
              </a:rPr>
            </a:br>
            <a:r>
              <a:rPr lang="en-US" b="1" dirty="0">
                <a:latin typeface="Helvetica Neue Light" charset="0"/>
                <a:ea typeface="Helvetica Neue Light" charset="0"/>
                <a:cs typeface="Helvetica Neue Light" charset="0"/>
              </a:rPr>
              <a:t>Offline Exploration</a:t>
            </a:r>
            <a:br>
              <a:rPr lang="en-US" dirty="0">
                <a:latin typeface="Helvetica Neue Light" charset="0"/>
                <a:ea typeface="Helvetica Neue Light" charset="0"/>
                <a:cs typeface="Helvetica Neue Light" charset="0"/>
              </a:rPr>
            </a:br>
            <a:r>
              <a:rPr lang="en-US" dirty="0">
                <a:latin typeface="Helvetica Neue Light" charset="0"/>
                <a:ea typeface="Helvetica Neue Light" charset="0"/>
                <a:cs typeface="Helvetica Neue Light" charset="0"/>
              </a:rPr>
              <a:t>Access your Home </a:t>
            </a:r>
            <a:r>
              <a:rPr lang="en-US" dirty="0" err="1">
                <a:latin typeface="Helvetica Neue Light" charset="0"/>
                <a:ea typeface="Helvetica Neue Light" charset="0"/>
                <a:cs typeface="Helvetica Neue Light" charset="0"/>
              </a:rPr>
              <a:t>Pinboard</a:t>
            </a:r>
            <a:r>
              <a:rPr lang="en-US" dirty="0">
                <a:latin typeface="Helvetica Neue Light" charset="0"/>
                <a:ea typeface="Helvetica Neue Light" charset="0"/>
                <a:cs typeface="Helvetica Neue Light" charset="0"/>
              </a:rPr>
              <a:t> even when you are offline.</a:t>
            </a:r>
            <a:br>
              <a:rPr lang="en-US" dirty="0">
                <a:latin typeface="Helvetica Neue Light" charset="0"/>
                <a:ea typeface="Helvetica Neue Light" charset="0"/>
                <a:cs typeface="Helvetica Neue Light" charset="0"/>
              </a:rPr>
            </a:br>
            <a:br>
              <a:rPr lang="en-US" dirty="0">
                <a:latin typeface="Helvetica Neue Light" charset="0"/>
                <a:ea typeface="Helvetica Neue Light" charset="0"/>
                <a:cs typeface="Helvetica Neue Light" charset="0"/>
              </a:rPr>
            </a:br>
            <a:r>
              <a:rPr lang="en-US" b="1" dirty="0">
                <a:latin typeface="Helvetica Neue Light" charset="0"/>
                <a:ea typeface="Helvetica Neue Light" charset="0"/>
                <a:cs typeface="Helvetica Neue Light" charset="0"/>
              </a:rPr>
              <a:t>Responsive &amp; Interactive Experience</a:t>
            </a:r>
            <a:br>
              <a:rPr lang="en-US" dirty="0">
                <a:latin typeface="Helvetica Neue Light" charset="0"/>
                <a:ea typeface="Helvetica Neue Light" charset="0"/>
                <a:cs typeface="Helvetica Neue Light" charset="0"/>
              </a:rPr>
            </a:br>
            <a:r>
              <a:rPr lang="en-US" dirty="0">
                <a:latin typeface="Helvetica Neue Light" charset="0"/>
                <a:ea typeface="Helvetica Neue Light" charset="0"/>
                <a:cs typeface="Helvetica Neue Light" charset="0"/>
              </a:rPr>
              <a:t>Tap and swipe to see chart details. Filter to pinpoint relevant insights.</a:t>
            </a:r>
            <a:br>
              <a:rPr lang="en-US" dirty="0">
                <a:latin typeface="Helvetica Neue Light" charset="0"/>
                <a:ea typeface="Helvetica Neue Light" charset="0"/>
                <a:cs typeface="Helvetica Neue Light" charset="0"/>
              </a:rPr>
            </a:br>
            <a:br>
              <a:rPr lang="en-US" dirty="0">
                <a:latin typeface="Helvetica Neue Light" charset="0"/>
                <a:ea typeface="Helvetica Neue Light" charset="0"/>
                <a:cs typeface="Helvetica Neue Light" charset="0"/>
              </a:rPr>
            </a:br>
            <a:r>
              <a:rPr lang="en-US" b="1" dirty="0">
                <a:latin typeface="Helvetica Neue Light" charset="0"/>
                <a:ea typeface="Helvetica Neue Light" charset="0"/>
                <a:cs typeface="Helvetica Neue Light" charset="0"/>
              </a:rPr>
              <a:t>Favorites</a:t>
            </a:r>
            <a:br>
              <a:rPr lang="en-US" dirty="0">
                <a:latin typeface="Helvetica Neue Light" charset="0"/>
                <a:ea typeface="Helvetica Neue Light" charset="0"/>
                <a:cs typeface="Helvetica Neue Light" charset="0"/>
              </a:rPr>
            </a:br>
            <a:r>
              <a:rPr lang="en-US" dirty="0">
                <a:latin typeface="Helvetica Neue Light" charset="0"/>
                <a:ea typeface="Helvetica Neue Light" charset="0"/>
                <a:cs typeface="Helvetica Neue Light" charset="0"/>
              </a:rPr>
              <a:t>Tag your favorite </a:t>
            </a:r>
            <a:r>
              <a:rPr lang="en-US" dirty="0" err="1">
                <a:latin typeface="Helvetica Neue Light" charset="0"/>
                <a:ea typeface="Helvetica Neue Light" charset="0"/>
                <a:cs typeface="Helvetica Neue Light" charset="0"/>
              </a:rPr>
              <a:t>Pinboards</a:t>
            </a:r>
            <a:r>
              <a:rPr lang="en-US" dirty="0">
                <a:latin typeface="Helvetica Neue Light" charset="0"/>
                <a:ea typeface="Helvetica Neue Light" charset="0"/>
                <a:cs typeface="Helvetica Neue Light" charset="0"/>
              </a:rPr>
              <a:t> and Answers for quick access.</a:t>
            </a:r>
          </a:p>
        </p:txBody>
      </p:sp>
      <p:pic>
        <p:nvPicPr>
          <p:cNvPr id="2" name="Picture 1"/>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302631" y="969906"/>
            <a:ext cx="2009829" cy="3802380"/>
          </a:xfrm>
          <a:prstGeom prst="rect">
            <a:avLst/>
          </a:prstGeom>
        </p:spPr>
      </p:pic>
    </p:spTree>
    <p:extLst>
      <p:ext uri="{BB962C8B-B14F-4D97-AF65-F5344CB8AC3E}">
        <p14:creationId xmlns:p14="http://schemas.microsoft.com/office/powerpoint/2010/main" val="118986034"/>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p7"/>
          <p:cNvSpPr txBox="1">
            <a:spLocks noGrp="1"/>
          </p:cNvSpPr>
          <p:nvPr>
            <p:ph type="title"/>
          </p:nvPr>
        </p:nvSpPr>
        <p:spPr>
          <a:xfrm>
            <a:off x="457200" y="2097214"/>
            <a:ext cx="8229600" cy="85725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2600"/>
              <a:buFont typeface="Arial"/>
              <a:buNone/>
            </a:pPr>
            <a:r>
              <a:rPr lang="en-US" sz="2600" b="1" dirty="0"/>
              <a:t>Introduction</a:t>
            </a:r>
            <a:endParaRPr sz="2600" b="1" i="0" u="none" strike="noStrike" cap="none" dirty="0">
              <a:solidFill>
                <a:srgbClr val="FFFFFF"/>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pic>
        <p:nvPicPr>
          <p:cNvPr id="333" name="Google Shape;333;p10"/>
          <p:cNvPicPr preferRelativeResize="0"/>
          <p:nvPr/>
        </p:nvPicPr>
        <p:blipFill rotWithShape="1">
          <a:blip r:embed="rId3" cstate="hqprint">
            <a:alphaModFix/>
            <a:extLst>
              <a:ext uri="{28A0092B-C50C-407E-A947-70E740481C1C}">
                <a14:useLocalDpi xmlns:a14="http://schemas.microsoft.com/office/drawing/2010/main"/>
              </a:ext>
            </a:extLst>
          </a:blip>
          <a:srcRect/>
          <a:stretch/>
        </p:blipFill>
        <p:spPr>
          <a:xfrm>
            <a:off x="438825" y="899150"/>
            <a:ext cx="8266349" cy="2714199"/>
          </a:xfrm>
          <a:prstGeom prst="rect">
            <a:avLst/>
          </a:prstGeom>
          <a:noFill/>
          <a:ln w="9525" cap="flat" cmpd="sng">
            <a:solidFill>
              <a:srgbClr val="666666"/>
            </a:solidFill>
            <a:prstDash val="solid"/>
            <a:round/>
            <a:headEnd type="none" w="sm" len="sm"/>
            <a:tailEnd type="none" w="sm" len="sm"/>
          </a:ln>
        </p:spPr>
      </p:pic>
      <p:sp>
        <p:nvSpPr>
          <p:cNvPr id="334" name="Google Shape;334;p10"/>
          <p:cNvSpPr txBox="1">
            <a:spLocks noGrp="1"/>
          </p:cNvSpPr>
          <p:nvPr>
            <p:ph type="title"/>
          </p:nvPr>
        </p:nvSpPr>
        <p:spPr>
          <a:xfrm>
            <a:off x="304800" y="41744"/>
            <a:ext cx="8683200" cy="8574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2E3037"/>
              </a:buClr>
              <a:buSzPts val="1900"/>
              <a:buFont typeface="Arial"/>
              <a:buNone/>
            </a:pPr>
            <a:r>
              <a:rPr lang="en-US" sz="2600" b="1" dirty="0">
                <a:solidFill>
                  <a:srgbClr val="2E3037"/>
                </a:solidFill>
              </a:rPr>
              <a:t>The Top Menu Bar</a:t>
            </a:r>
            <a:endParaRPr sz="2600" b="1" i="0" u="none" strike="noStrike" cap="none" dirty="0">
              <a:solidFill>
                <a:srgbClr val="2E3037"/>
              </a:solidFill>
            </a:endParaRPr>
          </a:p>
        </p:txBody>
      </p:sp>
      <p:sp>
        <p:nvSpPr>
          <p:cNvPr id="335" name="Google Shape;335;p10"/>
          <p:cNvSpPr txBox="1"/>
          <p:nvPr/>
        </p:nvSpPr>
        <p:spPr>
          <a:xfrm>
            <a:off x="166750" y="1798875"/>
            <a:ext cx="2239074" cy="414900"/>
          </a:xfrm>
          <a:prstGeom prst="rect">
            <a:avLst/>
          </a:prstGeom>
          <a:solidFill>
            <a:srgbClr val="FFFFFF"/>
          </a:solidFill>
          <a:ln w="9525" cap="flat" cmpd="sng">
            <a:solidFill>
              <a:srgbClr val="FF99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US" sz="1600" u="none" strike="noStrike" cap="none" dirty="0">
                <a:solidFill>
                  <a:schemeClr val="dk1"/>
                </a:solidFill>
                <a:latin typeface="Helvetica Neue Light" charset="0"/>
                <a:ea typeface="Helvetica Neue Light" charset="0"/>
                <a:cs typeface="Helvetica Neue Light" charset="0"/>
                <a:sym typeface="Helvetica Neue"/>
              </a:rPr>
              <a:t>Create a new search</a:t>
            </a:r>
            <a:endParaRPr sz="1600" u="none" strike="noStrike" cap="none" dirty="0">
              <a:solidFill>
                <a:srgbClr val="000000"/>
              </a:solidFill>
              <a:latin typeface="Helvetica Neue Light" charset="0"/>
              <a:ea typeface="Helvetica Neue Light" charset="0"/>
              <a:cs typeface="Helvetica Neue Light" charset="0"/>
              <a:sym typeface="Helvetica Neue"/>
            </a:endParaRPr>
          </a:p>
        </p:txBody>
      </p:sp>
      <p:cxnSp>
        <p:nvCxnSpPr>
          <p:cNvPr id="336" name="Google Shape;336;p10"/>
          <p:cNvCxnSpPr/>
          <p:nvPr/>
        </p:nvCxnSpPr>
        <p:spPr>
          <a:xfrm rot="10800000">
            <a:off x="1726875" y="1350950"/>
            <a:ext cx="0" cy="452100"/>
          </a:xfrm>
          <a:prstGeom prst="straightConnector1">
            <a:avLst/>
          </a:prstGeom>
          <a:noFill/>
          <a:ln w="28575" cap="flat" cmpd="sng">
            <a:solidFill>
              <a:srgbClr val="FF9900"/>
            </a:solidFill>
            <a:prstDash val="solid"/>
            <a:round/>
            <a:headEnd type="oval" w="med" len="med"/>
            <a:tailEnd type="triangle" w="med" len="med"/>
          </a:ln>
        </p:spPr>
      </p:cxnSp>
      <p:sp>
        <p:nvSpPr>
          <p:cNvPr id="337" name="Google Shape;337;p10"/>
          <p:cNvSpPr txBox="1"/>
          <p:nvPr/>
        </p:nvSpPr>
        <p:spPr>
          <a:xfrm>
            <a:off x="720650" y="2420325"/>
            <a:ext cx="2969400" cy="461700"/>
          </a:xfrm>
          <a:prstGeom prst="rect">
            <a:avLst/>
          </a:prstGeom>
          <a:solidFill>
            <a:srgbClr val="FFFFFF"/>
          </a:solidFill>
          <a:ln w="9525" cap="flat" cmpd="sng">
            <a:solidFill>
              <a:srgbClr val="FF99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US" sz="1600" u="none" strike="noStrike" cap="none" dirty="0">
                <a:solidFill>
                  <a:schemeClr val="dk1"/>
                </a:solidFill>
                <a:latin typeface="Helvetica Neue Light" charset="0"/>
                <a:ea typeface="Helvetica Neue Light" charset="0"/>
                <a:cs typeface="Helvetica Neue Light" charset="0"/>
                <a:sym typeface="Helvetica Neue"/>
              </a:rPr>
              <a:t>View Answers and Pinboards</a:t>
            </a:r>
            <a:endParaRPr sz="1600" u="none" strike="noStrike" cap="none" dirty="0">
              <a:solidFill>
                <a:schemeClr val="dk1"/>
              </a:solidFill>
              <a:latin typeface="Helvetica Neue Light" charset="0"/>
              <a:ea typeface="Helvetica Neue Light" charset="0"/>
              <a:cs typeface="Helvetica Neue Light" charset="0"/>
              <a:sym typeface="Helvetica Neue"/>
            </a:endParaRPr>
          </a:p>
        </p:txBody>
      </p:sp>
      <p:cxnSp>
        <p:nvCxnSpPr>
          <p:cNvPr id="338" name="Google Shape;338;p10"/>
          <p:cNvCxnSpPr/>
          <p:nvPr/>
        </p:nvCxnSpPr>
        <p:spPr>
          <a:xfrm rot="10800000">
            <a:off x="3505725" y="1390850"/>
            <a:ext cx="0" cy="1071000"/>
          </a:xfrm>
          <a:prstGeom prst="straightConnector1">
            <a:avLst/>
          </a:prstGeom>
          <a:noFill/>
          <a:ln w="28575" cap="flat" cmpd="sng">
            <a:solidFill>
              <a:srgbClr val="FF9900"/>
            </a:solidFill>
            <a:prstDash val="solid"/>
            <a:round/>
            <a:headEnd type="oval" w="med" len="med"/>
            <a:tailEnd type="triangle" w="med" len="med"/>
          </a:ln>
        </p:spPr>
      </p:cxnSp>
      <p:sp>
        <p:nvSpPr>
          <p:cNvPr id="339" name="Google Shape;339;p10"/>
          <p:cNvSpPr txBox="1"/>
          <p:nvPr/>
        </p:nvSpPr>
        <p:spPr>
          <a:xfrm>
            <a:off x="1294875" y="3113500"/>
            <a:ext cx="3636900" cy="631500"/>
          </a:xfrm>
          <a:prstGeom prst="rect">
            <a:avLst/>
          </a:prstGeom>
          <a:solidFill>
            <a:srgbClr val="FFFFFF"/>
          </a:solidFill>
          <a:ln w="9525" cap="flat" cmpd="sng">
            <a:solidFill>
              <a:srgbClr val="FF99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u="none" strike="noStrike" cap="none" dirty="0">
                <a:solidFill>
                  <a:schemeClr val="dk1"/>
                </a:solidFill>
                <a:latin typeface="Helvetica Neue Light" charset="0"/>
                <a:ea typeface="Helvetica Neue Light" charset="0"/>
                <a:cs typeface="Helvetica Neue Light" charset="0"/>
                <a:sym typeface="Helvetica Neue"/>
              </a:rPr>
              <a:t>Find automatically generated insights and analysis</a:t>
            </a:r>
            <a:endParaRPr sz="1600" u="none" strike="noStrike" cap="none" dirty="0">
              <a:solidFill>
                <a:schemeClr val="dk1"/>
              </a:solidFill>
              <a:latin typeface="Helvetica Neue Light" charset="0"/>
              <a:ea typeface="Helvetica Neue Light" charset="0"/>
              <a:cs typeface="Helvetica Neue Light" charset="0"/>
              <a:sym typeface="Helvetica Neue"/>
            </a:endParaRPr>
          </a:p>
        </p:txBody>
      </p:sp>
      <p:cxnSp>
        <p:nvCxnSpPr>
          <p:cNvPr id="340" name="Google Shape;340;p10"/>
          <p:cNvCxnSpPr/>
          <p:nvPr/>
        </p:nvCxnSpPr>
        <p:spPr>
          <a:xfrm rot="10800000">
            <a:off x="4497350" y="1383650"/>
            <a:ext cx="0" cy="1749600"/>
          </a:xfrm>
          <a:prstGeom prst="straightConnector1">
            <a:avLst/>
          </a:prstGeom>
          <a:noFill/>
          <a:ln w="28575" cap="flat" cmpd="sng">
            <a:solidFill>
              <a:srgbClr val="FF9900"/>
            </a:solidFill>
            <a:prstDash val="solid"/>
            <a:round/>
            <a:headEnd type="oval" w="med" len="med"/>
            <a:tailEnd type="triangle" w="med" len="med"/>
          </a:ln>
        </p:spPr>
      </p:cxnSp>
      <p:cxnSp>
        <p:nvCxnSpPr>
          <p:cNvPr id="341" name="Google Shape;341;p10"/>
          <p:cNvCxnSpPr/>
          <p:nvPr/>
        </p:nvCxnSpPr>
        <p:spPr>
          <a:xfrm rot="10800000">
            <a:off x="5257150" y="1383300"/>
            <a:ext cx="0" cy="2629200"/>
          </a:xfrm>
          <a:prstGeom prst="straightConnector1">
            <a:avLst/>
          </a:prstGeom>
          <a:noFill/>
          <a:ln w="28575" cap="flat" cmpd="sng">
            <a:solidFill>
              <a:srgbClr val="FF9900"/>
            </a:solidFill>
            <a:prstDash val="solid"/>
            <a:round/>
            <a:headEnd type="oval" w="med" len="med"/>
            <a:tailEnd type="triangle" w="med" len="med"/>
          </a:ln>
        </p:spPr>
      </p:cxnSp>
      <p:sp>
        <p:nvSpPr>
          <p:cNvPr id="342" name="Google Shape;342;p10"/>
          <p:cNvSpPr txBox="1"/>
          <p:nvPr/>
        </p:nvSpPr>
        <p:spPr>
          <a:xfrm>
            <a:off x="2216200" y="4012500"/>
            <a:ext cx="3636900" cy="414900"/>
          </a:xfrm>
          <a:prstGeom prst="rect">
            <a:avLst/>
          </a:prstGeom>
          <a:solidFill>
            <a:srgbClr val="FFFFFF"/>
          </a:solidFill>
          <a:ln w="9525" cap="flat" cmpd="sng">
            <a:solidFill>
              <a:srgbClr val="FF99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u="none" strike="noStrike" cap="none" dirty="0">
                <a:solidFill>
                  <a:schemeClr val="dk1"/>
                </a:solidFill>
                <a:latin typeface="Helvetica Neue Light" charset="0"/>
                <a:ea typeface="Helvetica Neue Light" charset="0"/>
                <a:cs typeface="Helvetica Neue Light" charset="0"/>
                <a:sym typeface="Helvetica Neue"/>
              </a:rPr>
              <a:t>Upload, manage, and configure data</a:t>
            </a:r>
            <a:endParaRPr sz="1600" u="none" strike="noStrike" cap="none" dirty="0">
              <a:solidFill>
                <a:schemeClr val="dk1"/>
              </a:solidFill>
              <a:latin typeface="Helvetica Neue Light" charset="0"/>
              <a:ea typeface="Helvetica Neue Light" charset="0"/>
              <a:cs typeface="Helvetica Neue Light" charset="0"/>
              <a:sym typeface="Helvetica Neue"/>
            </a:endParaRPr>
          </a:p>
        </p:txBody>
      </p:sp>
      <p:sp>
        <p:nvSpPr>
          <p:cNvPr id="343" name="Google Shape;343;p10"/>
          <p:cNvSpPr txBox="1"/>
          <p:nvPr/>
        </p:nvSpPr>
        <p:spPr>
          <a:xfrm>
            <a:off x="4931775" y="4564000"/>
            <a:ext cx="3587100" cy="452100"/>
          </a:xfrm>
          <a:prstGeom prst="rect">
            <a:avLst/>
          </a:prstGeom>
          <a:solidFill>
            <a:srgbClr val="FFFFFF"/>
          </a:solidFill>
          <a:ln w="9525" cap="flat" cmpd="sng">
            <a:solidFill>
              <a:srgbClr val="FF99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u="none" strike="noStrike" cap="none" dirty="0">
                <a:solidFill>
                  <a:schemeClr val="dk1"/>
                </a:solidFill>
                <a:latin typeface="Helvetica Neue Light" charset="0"/>
                <a:ea typeface="Helvetica Neue Light" charset="0"/>
                <a:cs typeface="Helvetica Neue Light" charset="0"/>
                <a:sym typeface="Helvetica Neue"/>
              </a:rPr>
              <a:t>Set password and manage profile</a:t>
            </a:r>
            <a:endParaRPr sz="1600" u="none" strike="noStrike" cap="none" dirty="0">
              <a:solidFill>
                <a:schemeClr val="dk1"/>
              </a:solidFill>
              <a:latin typeface="Helvetica Neue Light" charset="0"/>
              <a:ea typeface="Helvetica Neue Light" charset="0"/>
              <a:cs typeface="Helvetica Neue Light" charset="0"/>
              <a:sym typeface="Helvetica Neue"/>
            </a:endParaRPr>
          </a:p>
        </p:txBody>
      </p:sp>
      <p:cxnSp>
        <p:nvCxnSpPr>
          <p:cNvPr id="344" name="Google Shape;344;p10"/>
          <p:cNvCxnSpPr/>
          <p:nvPr/>
        </p:nvCxnSpPr>
        <p:spPr>
          <a:xfrm rot="10800000">
            <a:off x="8353625" y="1351000"/>
            <a:ext cx="0" cy="3213000"/>
          </a:xfrm>
          <a:prstGeom prst="straightConnector1">
            <a:avLst/>
          </a:prstGeom>
          <a:noFill/>
          <a:ln w="28575" cap="flat" cmpd="sng">
            <a:solidFill>
              <a:srgbClr val="FF9900"/>
            </a:solidFill>
            <a:prstDash val="solid"/>
            <a:round/>
            <a:headEnd type="oval" w="med" len="med"/>
            <a:tailEnd type="triangle" w="med" len="med"/>
          </a:ln>
        </p:spPr>
      </p:cxnSp>
      <p:cxnSp>
        <p:nvCxnSpPr>
          <p:cNvPr id="345" name="Google Shape;345;p10"/>
          <p:cNvCxnSpPr/>
          <p:nvPr/>
        </p:nvCxnSpPr>
        <p:spPr>
          <a:xfrm rot="10800000">
            <a:off x="2571075" y="1390750"/>
            <a:ext cx="0" cy="1055100"/>
          </a:xfrm>
          <a:prstGeom prst="straightConnector1">
            <a:avLst/>
          </a:prstGeom>
          <a:noFill/>
          <a:ln w="28575" cap="flat" cmpd="sng">
            <a:solidFill>
              <a:srgbClr val="FF9900"/>
            </a:solidFill>
            <a:prstDash val="solid"/>
            <a:round/>
            <a:headEnd type="oval" w="med" len="med"/>
            <a:tailEnd type="triangle" w="med" len="med"/>
          </a:ln>
        </p:spPr>
      </p:cxnSp>
    </p:spTree>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4" name="Google Shape;394;p14"/>
          <p:cNvSpPr txBox="1">
            <a:spLocks noGrp="1"/>
          </p:cNvSpPr>
          <p:nvPr>
            <p:ph type="title"/>
          </p:nvPr>
        </p:nvSpPr>
        <p:spPr>
          <a:xfrm>
            <a:off x="196070" y="275816"/>
            <a:ext cx="8490730" cy="479822"/>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600"/>
              <a:buFont typeface="Arial"/>
              <a:buNone/>
            </a:pPr>
            <a:r>
              <a:rPr lang="en-US" sz="2600" b="1" dirty="0"/>
              <a:t>Answers and Pinboards</a:t>
            </a:r>
            <a:endParaRPr sz="2600" b="1" i="0" u="none" strike="noStrike" cap="none" dirty="0">
              <a:solidFill>
                <a:schemeClr val="dk1"/>
              </a:solidFill>
            </a:endParaRPr>
          </a:p>
        </p:txBody>
      </p:sp>
      <p:sp>
        <p:nvSpPr>
          <p:cNvPr id="9" name="Google Shape;383;p13"/>
          <p:cNvSpPr/>
          <p:nvPr/>
        </p:nvSpPr>
        <p:spPr>
          <a:xfrm>
            <a:off x="7584850" y="2102069"/>
            <a:ext cx="363266" cy="199697"/>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solidFill>
                <a:schemeClr val="lt1"/>
              </a:solidFill>
              <a:latin typeface="Helvetica Neue Light" charset="0"/>
              <a:ea typeface="Helvetica Neue Light" charset="0"/>
              <a:cs typeface="Helvetica Neue Light" charset="0"/>
              <a:sym typeface="Arial"/>
            </a:endParaRPr>
          </a:p>
        </p:txBody>
      </p:sp>
      <p:sp>
        <p:nvSpPr>
          <p:cNvPr id="8" name="Google Shape;351;p11"/>
          <p:cNvSpPr/>
          <p:nvPr/>
        </p:nvSpPr>
        <p:spPr>
          <a:xfrm>
            <a:off x="304802" y="877247"/>
            <a:ext cx="8254627" cy="59986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600" u="none" strike="noStrike" cap="none" dirty="0">
                <a:solidFill>
                  <a:srgbClr val="000000"/>
                </a:solidFill>
                <a:latin typeface="Helvetica Neue Light" charset="0"/>
                <a:ea typeface="Helvetica Neue Light" charset="0"/>
                <a:cs typeface="Helvetica Neue Light" charset="0"/>
                <a:sym typeface="Helvetica Neue"/>
              </a:rPr>
              <a:t>ThoughtSpot always shows live data, based on th</a:t>
            </a:r>
            <a:r>
              <a:rPr lang="en-US" sz="1600" dirty="0">
                <a:latin typeface="Helvetica Neue Light" charset="0"/>
                <a:ea typeface="Helvetica Neue Light" charset="0"/>
                <a:cs typeface="Helvetica Neue Light" charset="0"/>
                <a:sym typeface="Helvetica Neue"/>
              </a:rPr>
              <a:t>e frequency of the data refresh. Answers and Pinboards always auto-updated with the latest data.</a:t>
            </a:r>
            <a:endParaRPr sz="1600" u="none" strike="noStrike" cap="none" dirty="0">
              <a:solidFill>
                <a:srgbClr val="000000"/>
              </a:solidFill>
              <a:latin typeface="Helvetica Neue Light" charset="0"/>
              <a:ea typeface="Helvetica Neue Light" charset="0"/>
              <a:cs typeface="Helvetica Neue Light" charset="0"/>
              <a:sym typeface="Arial"/>
            </a:endParaRPr>
          </a:p>
        </p:txBody>
      </p:sp>
      <p:sp>
        <p:nvSpPr>
          <p:cNvPr id="14" name="Google Shape;154;p21"/>
          <p:cNvSpPr txBox="1">
            <a:spLocks/>
          </p:cNvSpPr>
          <p:nvPr/>
        </p:nvSpPr>
        <p:spPr>
          <a:xfrm>
            <a:off x="740041" y="1477109"/>
            <a:ext cx="3203881" cy="24333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Plain" charset="0"/>
                <a:ea typeface="Plain" charset="0"/>
                <a:cs typeface="Plain" charset="0"/>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Bef>
                <a:spcPts val="600"/>
              </a:spcBef>
            </a:pPr>
            <a:r>
              <a:rPr lang="en-US" sz="1600" u="sng" dirty="0">
                <a:latin typeface="Helvetica Neue Light" charset="0"/>
                <a:ea typeface="Helvetica Neue Light" charset="0"/>
                <a:cs typeface="Helvetica Neue Light" charset="0"/>
              </a:rPr>
              <a:t>Answers</a:t>
            </a:r>
          </a:p>
          <a:p>
            <a:pPr>
              <a:spcBef>
                <a:spcPts val="600"/>
              </a:spcBef>
            </a:pPr>
            <a:r>
              <a:rPr lang="en-US" sz="1600" dirty="0">
                <a:latin typeface="Helvetica Neue Light" charset="0"/>
                <a:ea typeface="Helvetica Neue Light" charset="0"/>
                <a:cs typeface="Helvetica Neue Light" charset="0"/>
              </a:rPr>
              <a:t>Save a standalone search result</a:t>
            </a:r>
          </a:p>
          <a:p>
            <a:pPr>
              <a:spcBef>
                <a:spcPts val="600"/>
              </a:spcBef>
            </a:pPr>
            <a:r>
              <a:rPr lang="en-US" sz="1600" dirty="0">
                <a:latin typeface="Helvetica Neue Light" charset="0"/>
                <a:ea typeface="Helvetica Neue Light" charset="0"/>
                <a:cs typeface="Helvetica Neue Light" charset="0"/>
              </a:rPr>
              <a:t>Share a single search result</a:t>
            </a:r>
          </a:p>
          <a:p>
            <a:pPr>
              <a:spcBef>
                <a:spcPts val="600"/>
              </a:spcBef>
            </a:pPr>
            <a:r>
              <a:rPr lang="en-US" sz="1600" dirty="0">
                <a:latin typeface="Helvetica Neue Light" charset="0"/>
                <a:ea typeface="Helvetica Neue Light" charset="0"/>
                <a:cs typeface="Helvetica Neue Light" charset="0"/>
              </a:rPr>
              <a:t>Save your work in progress</a:t>
            </a:r>
          </a:p>
          <a:p>
            <a:pPr>
              <a:spcBef>
                <a:spcPts val="600"/>
              </a:spcBef>
            </a:pPr>
            <a:endParaRPr lang="en-US" dirty="0">
              <a:latin typeface="Helvetica Neue Light" charset="0"/>
              <a:ea typeface="Helvetica Neue Light" charset="0"/>
              <a:cs typeface="Helvetica Neue Light" charset="0"/>
            </a:endParaRPr>
          </a:p>
        </p:txBody>
      </p:sp>
      <p:sp>
        <p:nvSpPr>
          <p:cNvPr id="15" name="Google Shape;156;p21"/>
          <p:cNvSpPr txBox="1">
            <a:spLocks/>
          </p:cNvSpPr>
          <p:nvPr/>
        </p:nvSpPr>
        <p:spPr>
          <a:xfrm>
            <a:off x="4842713" y="1477109"/>
            <a:ext cx="4615507" cy="24333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Plain" charset="0"/>
                <a:ea typeface="Plain" charset="0"/>
                <a:cs typeface="Plain" charset="0"/>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Bef>
                <a:spcPts val="600"/>
              </a:spcBef>
            </a:pPr>
            <a:r>
              <a:rPr lang="en-US" sz="1600" u="sng" dirty="0">
                <a:latin typeface="Helvetica Neue Light" charset="0"/>
                <a:ea typeface="Helvetica Neue Light" charset="0"/>
                <a:cs typeface="Helvetica Neue Light" charset="0"/>
              </a:rPr>
              <a:t>Pinboards</a:t>
            </a:r>
            <a:endParaRPr lang="en" sz="1600" u="sng" dirty="0">
              <a:latin typeface="Helvetica Neue Light" charset="0"/>
              <a:ea typeface="Helvetica Neue Light" charset="0"/>
              <a:cs typeface="Helvetica Neue Light" charset="0"/>
            </a:endParaRPr>
          </a:p>
          <a:p>
            <a:pPr>
              <a:spcBef>
                <a:spcPts val="600"/>
              </a:spcBef>
            </a:pPr>
            <a:r>
              <a:rPr lang="en-US" sz="1600" dirty="0">
                <a:latin typeface="Helvetica Neue Light" charset="0"/>
                <a:ea typeface="Helvetica Neue Light" charset="0"/>
                <a:cs typeface="Helvetica Neue Light" charset="0"/>
              </a:rPr>
              <a:t>Make a collection of related charts and tables</a:t>
            </a:r>
          </a:p>
          <a:p>
            <a:pPr>
              <a:spcBef>
                <a:spcPts val="600"/>
              </a:spcBef>
            </a:pPr>
            <a:r>
              <a:rPr lang="en-US" sz="1600" dirty="0">
                <a:latin typeface="Helvetica Neue Light" charset="0"/>
                <a:ea typeface="Helvetica Neue Light" charset="0"/>
                <a:cs typeface="Helvetica Neue Light" charset="0"/>
              </a:rPr>
              <a:t>Filter many charts and tables at once</a:t>
            </a:r>
          </a:p>
          <a:p>
            <a:pPr>
              <a:spcBef>
                <a:spcPts val="600"/>
              </a:spcBef>
            </a:pPr>
            <a:r>
              <a:rPr lang="en-US" sz="1600" dirty="0">
                <a:latin typeface="Helvetica Neue Light" charset="0"/>
                <a:ea typeface="Helvetica Neue Light" charset="0"/>
                <a:cs typeface="Helvetica Neue Light" charset="0"/>
              </a:rPr>
              <a:t>Present as a slideshow</a:t>
            </a:r>
            <a:endParaRPr lang="en" sz="1600" dirty="0">
              <a:latin typeface="Helvetica Neue Light" charset="0"/>
              <a:ea typeface="Helvetica Neue Light" charset="0"/>
              <a:cs typeface="Helvetica Neue Light" charset="0"/>
            </a:endParaRPr>
          </a:p>
        </p:txBody>
      </p:sp>
      <p:pic>
        <p:nvPicPr>
          <p:cNvPr id="16" name="Google Shape;355;p11"/>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1178184" y="3139707"/>
            <a:ext cx="1785693" cy="1769425"/>
          </a:xfrm>
          <a:prstGeom prst="rect">
            <a:avLst/>
          </a:prstGeom>
          <a:noFill/>
          <a:ln w="9525" cap="flat" cmpd="sng">
            <a:solidFill>
              <a:srgbClr val="666666"/>
            </a:solidFill>
            <a:prstDash val="solid"/>
            <a:round/>
            <a:headEnd type="none" w="sm" len="sm"/>
            <a:tailEnd type="none" w="sm" len="sm"/>
          </a:ln>
        </p:spPr>
      </p:pic>
      <p:pic>
        <p:nvPicPr>
          <p:cNvPr id="17" name="Google Shape;354;p11"/>
          <p:cNvPicPr preferRelativeResize="0"/>
          <p:nvPr/>
        </p:nvPicPr>
        <p:blipFill rotWithShape="1">
          <a:blip r:embed="rId4" cstate="print">
            <a:alphaModFix/>
            <a:extLst>
              <a:ext uri="{28A0092B-C50C-407E-A947-70E740481C1C}">
                <a14:useLocalDpi xmlns:a14="http://schemas.microsoft.com/office/drawing/2010/main"/>
              </a:ext>
            </a:extLst>
          </a:blip>
          <a:srcRect/>
          <a:stretch/>
        </p:blipFill>
        <p:spPr>
          <a:xfrm>
            <a:off x="5397084" y="3139708"/>
            <a:ext cx="2713763" cy="1769425"/>
          </a:xfrm>
          <a:prstGeom prst="rect">
            <a:avLst/>
          </a:prstGeom>
          <a:noFill/>
          <a:ln w="9525" cap="flat" cmpd="sng">
            <a:solidFill>
              <a:srgbClr val="666666"/>
            </a:solidFill>
            <a:prstDash val="solid"/>
            <a:round/>
            <a:headEnd type="none" w="sm" len="sm"/>
            <a:tailEnd type="none" w="sm" len="sm"/>
          </a:ln>
        </p:spPr>
      </p:pic>
    </p:spTree>
    <p:extLst>
      <p:ext uri="{BB962C8B-B14F-4D97-AF65-F5344CB8AC3E}">
        <p14:creationId xmlns:p14="http://schemas.microsoft.com/office/powerpoint/2010/main" val="2266033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4" name="Google Shape;394;p14"/>
          <p:cNvSpPr txBox="1">
            <a:spLocks noGrp="1"/>
          </p:cNvSpPr>
          <p:nvPr>
            <p:ph type="title"/>
          </p:nvPr>
        </p:nvSpPr>
        <p:spPr>
          <a:xfrm>
            <a:off x="196070" y="275816"/>
            <a:ext cx="8490730" cy="479822"/>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600"/>
              <a:buFont typeface="Arial"/>
              <a:buNone/>
            </a:pPr>
            <a:r>
              <a:rPr lang="en-US" sz="2600" b="1" dirty="0"/>
              <a:t>Help</a:t>
            </a:r>
            <a:endParaRPr sz="2600" b="1" i="0" u="none" strike="noStrike" cap="none" dirty="0">
              <a:solidFill>
                <a:schemeClr val="dk1"/>
              </a:solidFill>
            </a:endParaRPr>
          </a:p>
        </p:txBody>
      </p:sp>
      <p:sp>
        <p:nvSpPr>
          <p:cNvPr id="9" name="Google Shape;383;p13"/>
          <p:cNvSpPr/>
          <p:nvPr/>
        </p:nvSpPr>
        <p:spPr>
          <a:xfrm>
            <a:off x="7584850" y="2102069"/>
            <a:ext cx="363266" cy="199697"/>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solidFill>
                <a:schemeClr val="lt1"/>
              </a:solidFill>
              <a:latin typeface="Helvetica Neue Light" charset="0"/>
              <a:ea typeface="Helvetica Neue Light" charset="0"/>
              <a:cs typeface="Helvetica Neue Light" charset="0"/>
              <a:sym typeface="Arial"/>
            </a:endParaRPr>
          </a:p>
        </p:txBody>
      </p:sp>
      <p:pic>
        <p:nvPicPr>
          <p:cNvPr id="10" name="Google Shape;384;p13"/>
          <p:cNvPicPr preferRelativeResize="0"/>
          <p:nvPr/>
        </p:nvPicPr>
        <p:blipFill rotWithShape="1">
          <a:blip r:embed="rId3">
            <a:alphaModFix/>
          </a:blip>
          <a:srcRect/>
          <a:stretch/>
        </p:blipFill>
        <p:spPr>
          <a:xfrm>
            <a:off x="196070" y="1810791"/>
            <a:ext cx="7871012" cy="521858"/>
          </a:xfrm>
          <a:prstGeom prst="rect">
            <a:avLst/>
          </a:prstGeom>
          <a:noFill/>
          <a:ln w="9525" cap="flat" cmpd="sng">
            <a:solidFill>
              <a:srgbClr val="666666"/>
            </a:solidFill>
            <a:prstDash val="solid"/>
            <a:round/>
            <a:headEnd type="none" w="sm" len="sm"/>
            <a:tailEnd type="none" w="sm" len="sm"/>
          </a:ln>
        </p:spPr>
      </p:pic>
      <p:sp>
        <p:nvSpPr>
          <p:cNvPr id="12" name="Google Shape;351;p11"/>
          <p:cNvSpPr/>
          <p:nvPr/>
        </p:nvSpPr>
        <p:spPr>
          <a:xfrm>
            <a:off x="196070" y="1056642"/>
            <a:ext cx="8254627" cy="94725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800" u="none" strike="noStrike" cap="none" dirty="0">
                <a:solidFill>
                  <a:srgbClr val="000000"/>
                </a:solidFill>
                <a:latin typeface="Helvetica Neue Light" charset="0"/>
                <a:ea typeface="Helvetica Neue Light" charset="0"/>
                <a:cs typeface="Helvetica Neue Light" charset="0"/>
                <a:sym typeface="Helvetica Neue"/>
              </a:rPr>
              <a:t>The Help page of the top bar includes links to additional resources, including information regarding documentation, keywords, and search.</a:t>
            </a:r>
            <a:endParaRPr sz="1800" u="none" strike="noStrike" cap="none" dirty="0">
              <a:solidFill>
                <a:srgbClr val="000000"/>
              </a:solidFill>
              <a:latin typeface="Helvetica Neue Light" charset="0"/>
              <a:ea typeface="Helvetica Neue Light" charset="0"/>
              <a:cs typeface="Helvetica Neue Light" charset="0"/>
              <a:sym typeface="Arial"/>
            </a:endParaRPr>
          </a:p>
        </p:txBody>
      </p:sp>
      <p:pic>
        <p:nvPicPr>
          <p:cNvPr id="13" name="Picture 12"/>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3197851" y="2461536"/>
            <a:ext cx="2748297" cy="2404760"/>
          </a:xfrm>
          <a:prstGeom prst="rect">
            <a:avLst/>
          </a:prstGeom>
          <a:ln>
            <a:solidFill>
              <a:schemeClr val="tx1">
                <a:lumMod val="50000"/>
                <a:lumOff val="50000"/>
              </a:schemeClr>
            </a:solidFill>
          </a:ln>
        </p:spPr>
      </p:pic>
      <p:pic>
        <p:nvPicPr>
          <p:cNvPr id="6" name="Picture 5" descr="A screenshot of a cell phone&#10;&#10;Description automatically generated">
            <a:extLst>
              <a:ext uri="{FF2B5EF4-FFF2-40B4-BE49-F238E27FC236}">
                <a16:creationId xmlns:a16="http://schemas.microsoft.com/office/drawing/2014/main" id="{B8D14331-2571-F542-97BA-72A3134BF388}"/>
              </a:ext>
            </a:extLst>
          </p:cNvPr>
          <p:cNvPicPr>
            <a:picLocks noChangeAspect="1"/>
          </p:cNvPicPr>
          <p:nvPr/>
        </p:nvPicPr>
        <p:blipFill rotWithShape="1">
          <a:blip r:embed="rId5"/>
          <a:srcRect l="2758" r="4426"/>
          <a:stretch/>
        </p:blipFill>
        <p:spPr>
          <a:xfrm>
            <a:off x="6169052" y="2461536"/>
            <a:ext cx="1898030" cy="1589824"/>
          </a:xfrm>
          <a:prstGeom prst="rect">
            <a:avLst/>
          </a:prstGeom>
          <a:ln>
            <a:solidFill>
              <a:schemeClr val="tx1">
                <a:lumMod val="50000"/>
                <a:lumOff val="50000"/>
              </a:schemeClr>
            </a:solidFill>
          </a:ln>
        </p:spPr>
      </p:pic>
    </p:spTree>
    <p:extLst>
      <p:ext uri="{BB962C8B-B14F-4D97-AF65-F5344CB8AC3E}">
        <p14:creationId xmlns:p14="http://schemas.microsoft.com/office/powerpoint/2010/main" val="6987363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ThoughtSpot">
      <a:dk1>
        <a:srgbClr val="000000"/>
      </a:dk1>
      <a:lt1>
        <a:srgbClr val="FFFFFF"/>
      </a:lt1>
      <a:dk2>
        <a:srgbClr val="403E41"/>
      </a:dk2>
      <a:lt2>
        <a:srgbClr val="F3F4F3"/>
      </a:lt2>
      <a:accent1>
        <a:srgbClr val="4E55FD"/>
      </a:accent1>
      <a:accent2>
        <a:srgbClr val="FEC32E"/>
      </a:accent2>
      <a:accent3>
        <a:srgbClr val="06BF8A"/>
      </a:accent3>
      <a:accent4>
        <a:srgbClr val="A35DFF"/>
      </a:accent4>
      <a:accent5>
        <a:srgbClr val="F90031"/>
      </a:accent5>
      <a:accent6>
        <a:srgbClr val="00CEED"/>
      </a:accent6>
      <a:hlink>
        <a:srgbClr val="EA43FC"/>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ThoughtSpot">
      <a:dk1>
        <a:srgbClr val="000000"/>
      </a:dk1>
      <a:lt1>
        <a:srgbClr val="FFFFFF"/>
      </a:lt1>
      <a:dk2>
        <a:srgbClr val="403E41"/>
      </a:dk2>
      <a:lt2>
        <a:srgbClr val="F3F4F3"/>
      </a:lt2>
      <a:accent1>
        <a:srgbClr val="4E55FD"/>
      </a:accent1>
      <a:accent2>
        <a:srgbClr val="FEC32E"/>
      </a:accent2>
      <a:accent3>
        <a:srgbClr val="06BF8A"/>
      </a:accent3>
      <a:accent4>
        <a:srgbClr val="A35DFF"/>
      </a:accent4>
      <a:accent5>
        <a:srgbClr val="F90031"/>
      </a:accent5>
      <a:accent6>
        <a:srgbClr val="00CEED"/>
      </a:accent6>
      <a:hlink>
        <a:srgbClr val="EA43FC"/>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13630</TotalTime>
  <Words>4888</Words>
  <Application>Microsoft Macintosh PowerPoint</Application>
  <PresentationFormat>On-screen Show (16:9)</PresentationFormat>
  <Paragraphs>348</Paragraphs>
  <Slides>58</Slides>
  <Notes>58</Notes>
  <HiddenSlides>0</HiddenSlides>
  <MMClips>0</MMClips>
  <ScaleCrop>false</ScaleCrop>
  <HeadingPairs>
    <vt:vector size="6" baseType="variant">
      <vt:variant>
        <vt:lpstr>Fonts Used</vt:lpstr>
      </vt:variant>
      <vt:variant>
        <vt:i4>5</vt:i4>
      </vt:variant>
      <vt:variant>
        <vt:lpstr>Theme</vt:lpstr>
      </vt:variant>
      <vt:variant>
        <vt:i4>3</vt:i4>
      </vt:variant>
      <vt:variant>
        <vt:lpstr>Slide Titles</vt:lpstr>
      </vt:variant>
      <vt:variant>
        <vt:i4>58</vt:i4>
      </vt:variant>
    </vt:vector>
  </HeadingPairs>
  <TitlesOfParts>
    <vt:vector size="66" baseType="lpstr">
      <vt:lpstr>Arial</vt:lpstr>
      <vt:lpstr>Calibri</vt:lpstr>
      <vt:lpstr>Helvetica Neue</vt:lpstr>
      <vt:lpstr>Helvetica Neue Light</vt:lpstr>
      <vt:lpstr>Plain</vt:lpstr>
      <vt:lpstr>Office Theme</vt:lpstr>
      <vt:lpstr>Custom Design</vt:lpstr>
      <vt:lpstr>Office Theme</vt:lpstr>
      <vt:lpstr>PowerPoint Presentation</vt:lpstr>
      <vt:lpstr>Learning objectives</vt:lpstr>
      <vt:lpstr>What is ThoughtSpot?</vt:lpstr>
      <vt:lpstr>PowerPoint Presentation</vt:lpstr>
      <vt:lpstr>PowerPoint Presentation</vt:lpstr>
      <vt:lpstr>Introduction</vt:lpstr>
      <vt:lpstr>The Top Menu Bar</vt:lpstr>
      <vt:lpstr>Answers and Pinboards</vt:lpstr>
      <vt:lpstr>Help</vt:lpstr>
      <vt:lpstr>Help: Information Center</vt:lpstr>
      <vt:lpstr>Help: Community</vt:lpstr>
      <vt:lpstr>Help: Answer replay</vt:lpstr>
      <vt:lpstr>User Onboarding</vt:lpstr>
      <vt:lpstr>Search</vt:lpstr>
      <vt:lpstr>What are you searching?</vt:lpstr>
      <vt:lpstr>Introducing Search Answers available on ts-cloud</vt:lpstr>
      <vt:lpstr>What data do you want to search?</vt:lpstr>
      <vt:lpstr>What does this data contain?</vt:lpstr>
      <vt:lpstr>What can I type in the search bar?</vt:lpstr>
      <vt:lpstr>What can I type in the search bar?</vt:lpstr>
      <vt:lpstr>What can I type in the search bar?</vt:lpstr>
      <vt:lpstr>PowerPoint Presentation</vt:lpstr>
      <vt:lpstr>PowerPoint Presentation</vt:lpstr>
      <vt:lpstr>PowerPoint Presentation</vt:lpstr>
      <vt:lpstr>PowerPoint Presentation</vt:lpstr>
      <vt:lpstr>Measures vs. Attributes</vt:lpstr>
      <vt:lpstr>Chart configuration</vt:lpstr>
      <vt:lpstr>Edit your Chart</vt:lpstr>
      <vt:lpstr>Edit your Chart: Slice with color</vt:lpstr>
      <vt:lpstr>Edit your Chart: Format Numbers</vt:lpstr>
      <vt:lpstr>Edit your Chart: Format Numbers</vt:lpstr>
      <vt:lpstr>Edit your Chart: Edit an Axis</vt:lpstr>
      <vt:lpstr>Edit your chart: Change Time Bucket</vt:lpstr>
      <vt:lpstr>Edit your chart: High Cardinality</vt:lpstr>
      <vt:lpstr>Saving your Answer</vt:lpstr>
      <vt:lpstr>Pin a chart to a Pinboard</vt:lpstr>
      <vt:lpstr>Slideshow from a Pinboard</vt:lpstr>
      <vt:lpstr>Pinboard Filters</vt:lpstr>
      <vt:lpstr>Favorites</vt:lpstr>
      <vt:lpstr>Favorites</vt:lpstr>
      <vt:lpstr>Drill Down and Show Underlying Data</vt:lpstr>
      <vt:lpstr>Drill Down</vt:lpstr>
      <vt:lpstr>Drill Down (Continued)</vt:lpstr>
      <vt:lpstr>Show underlying data</vt:lpstr>
      <vt:lpstr>Show underlying data (Continued)</vt:lpstr>
      <vt:lpstr>Filters</vt:lpstr>
      <vt:lpstr>Filters</vt:lpstr>
      <vt:lpstr>There are multiple ways to filter</vt:lpstr>
      <vt:lpstr>There are multiple ways to filter</vt:lpstr>
      <vt:lpstr>There are multiple ways to filter</vt:lpstr>
      <vt:lpstr>There are multiple ways to filter</vt:lpstr>
      <vt:lpstr>Date Filters</vt:lpstr>
      <vt:lpstr>When search has multiple possibilities</vt:lpstr>
      <vt:lpstr>Need Help? Ask an Expert</vt:lpstr>
      <vt:lpstr>Ask An Expert</vt:lpstr>
      <vt:lpstr>Ask An Expert: Manage your requests</vt:lpstr>
      <vt:lpstr>Mobile</vt:lpstr>
      <vt:lpstr>ThoughtSpot mobile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Sahar Ghafari</cp:lastModifiedBy>
  <cp:revision>202</cp:revision>
  <cp:lastPrinted>2019-09-23T02:52:53Z</cp:lastPrinted>
  <dcterms:modified xsi:type="dcterms:W3CDTF">2020-12-08T04:56:46Z</dcterms:modified>
</cp:coreProperties>
</file>